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2"/>
  </p:notesMasterIdLst>
  <p:handoutMasterIdLst>
    <p:handoutMasterId r:id="rId63"/>
  </p:handoutMasterIdLst>
  <p:sldIdLst>
    <p:sldId id="258" r:id="rId5"/>
    <p:sldId id="287" r:id="rId6"/>
    <p:sldId id="649" r:id="rId7"/>
    <p:sldId id="393" r:id="rId8"/>
    <p:sldId id="562" r:id="rId9"/>
    <p:sldId id="549" r:id="rId10"/>
    <p:sldId id="470" r:id="rId11"/>
    <p:sldId id="444" r:id="rId12"/>
    <p:sldId id="637" r:id="rId13"/>
    <p:sldId id="617" r:id="rId14"/>
    <p:sldId id="638" r:id="rId15"/>
    <p:sldId id="446" r:id="rId16"/>
    <p:sldId id="653" r:id="rId17"/>
    <p:sldId id="650" r:id="rId18"/>
    <p:sldId id="651" r:id="rId19"/>
    <p:sldId id="652" r:id="rId20"/>
    <p:sldId id="668" r:id="rId21"/>
    <p:sldId id="564" r:id="rId22"/>
    <p:sldId id="671" r:id="rId23"/>
    <p:sldId id="680" r:id="rId24"/>
    <p:sldId id="681" r:id="rId25"/>
    <p:sldId id="682" r:id="rId26"/>
    <p:sldId id="683" r:id="rId27"/>
    <p:sldId id="684" r:id="rId28"/>
    <p:sldId id="685" r:id="rId29"/>
    <p:sldId id="686" r:id="rId30"/>
    <p:sldId id="687" r:id="rId31"/>
    <p:sldId id="688" r:id="rId32"/>
    <p:sldId id="689" r:id="rId33"/>
    <p:sldId id="690" r:id="rId34"/>
    <p:sldId id="691" r:id="rId35"/>
    <p:sldId id="692" r:id="rId36"/>
    <p:sldId id="693" r:id="rId37"/>
    <p:sldId id="694" r:id="rId38"/>
    <p:sldId id="695" r:id="rId39"/>
    <p:sldId id="696" r:id="rId40"/>
    <p:sldId id="697" r:id="rId41"/>
    <p:sldId id="698" r:id="rId42"/>
    <p:sldId id="699" r:id="rId43"/>
    <p:sldId id="700" r:id="rId44"/>
    <p:sldId id="701" r:id="rId45"/>
    <p:sldId id="702" r:id="rId46"/>
    <p:sldId id="703" r:id="rId47"/>
    <p:sldId id="704" r:id="rId48"/>
    <p:sldId id="705" r:id="rId49"/>
    <p:sldId id="706" r:id="rId50"/>
    <p:sldId id="707" r:id="rId51"/>
    <p:sldId id="708" r:id="rId52"/>
    <p:sldId id="709" r:id="rId53"/>
    <p:sldId id="710" r:id="rId54"/>
    <p:sldId id="711" r:id="rId55"/>
    <p:sldId id="712" r:id="rId56"/>
    <p:sldId id="713" r:id="rId57"/>
    <p:sldId id="714" r:id="rId58"/>
    <p:sldId id="659" r:id="rId59"/>
    <p:sldId id="670" r:id="rId60"/>
    <p:sldId id="517" r:id="rId61"/>
  </p:sldIdLst>
  <p:sldSz cx="12192000" cy="6858000"/>
  <p:notesSz cx="6858000" cy="1171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1F6563-D9C3-485D-B22A-1559C32A3342}">
          <p14:sldIdLst>
            <p14:sldId id="258"/>
            <p14:sldId id="287"/>
            <p14:sldId id="649"/>
            <p14:sldId id="393"/>
            <p14:sldId id="562"/>
            <p14:sldId id="549"/>
            <p14:sldId id="470"/>
            <p14:sldId id="444"/>
            <p14:sldId id="637"/>
            <p14:sldId id="617"/>
            <p14:sldId id="638"/>
            <p14:sldId id="446"/>
            <p14:sldId id="653"/>
            <p14:sldId id="650"/>
            <p14:sldId id="651"/>
            <p14:sldId id="652"/>
            <p14:sldId id="668"/>
            <p14:sldId id="564"/>
            <p14:sldId id="671"/>
            <p14:sldId id="680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89"/>
            <p14:sldId id="690"/>
            <p14:sldId id="691"/>
            <p14:sldId id="692"/>
            <p14:sldId id="693"/>
            <p14:sldId id="694"/>
            <p14:sldId id="695"/>
            <p14:sldId id="696"/>
            <p14:sldId id="697"/>
            <p14:sldId id="698"/>
            <p14:sldId id="699"/>
            <p14:sldId id="700"/>
            <p14:sldId id="701"/>
            <p14:sldId id="702"/>
            <p14:sldId id="703"/>
            <p14:sldId id="704"/>
            <p14:sldId id="705"/>
            <p14:sldId id="706"/>
            <p14:sldId id="707"/>
            <p14:sldId id="708"/>
            <p14:sldId id="709"/>
            <p14:sldId id="710"/>
            <p14:sldId id="711"/>
            <p14:sldId id="712"/>
            <p14:sldId id="713"/>
            <p14:sldId id="714"/>
            <p14:sldId id="659"/>
            <p14:sldId id="670"/>
            <p14:sldId id="5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B05689-D409-4915-6AEC-BA53BE2ECB96}" name="BOUNTOURI Vasiliki (OP)" initials="BV(" userId="S::vasiliki.bountouri@publications.europa.eu::10edb98a-cdad-47f6-803f-f216d5ea16a4" providerId="AD"/>
  <p188:author id="{441497DF-8CB8-6082-6F6E-9CF3B9854ABF}" name="FELIACHI Abdelfettah (OP-EXT)" initials="FA(E" userId="S::Abdelfettah.FELIACHI@ext.publications.europa.eu::3d56a1f9-0d5d-4a71-90a7-9711cee347e2" providerId="AD"/>
  <p188:author id="{985AE7E8-849B-6276-0FC1-D066225821A6}" name="VUJASINOVIC Marko (OP-EXT)" initials="VM(E" userId="S::Marko.VUJASINOVIC@ext.publications.europa.eu::c422ca20-1faa-402e-9946-80820381396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 Wilhelm Küster" initials="MWK" lastIdx="3" clrIdx="0">
    <p:extLst>
      <p:ext uri="{19B8F6BF-5375-455C-9EA6-DF929625EA0E}">
        <p15:presenceInfo xmlns:p15="http://schemas.microsoft.com/office/powerpoint/2012/main" userId="9c4440e9c698d74d" providerId="Windows Live"/>
      </p:ext>
    </p:extLst>
  </p:cmAuthor>
  <p:cmAuthor id="2" name="VUJASINOVIC Marko (OP-EXT)" initials="VM(" lastIdx="40" clrIdx="1">
    <p:extLst>
      <p:ext uri="{19B8F6BF-5375-455C-9EA6-DF929625EA0E}">
        <p15:presenceInfo xmlns:p15="http://schemas.microsoft.com/office/powerpoint/2012/main" userId="S-1-5-21-1606980848-2025429265-839522115-1381105" providerId="AD"/>
      </p:ext>
    </p:extLst>
  </p:cmAuthor>
  <p:cmAuthor id="3" name="GAILLARD Emmanuelle (OP)" initials="GE(" lastIdx="91" clrIdx="2">
    <p:extLst>
      <p:ext uri="{19B8F6BF-5375-455C-9EA6-DF929625EA0E}">
        <p15:presenceInfo xmlns:p15="http://schemas.microsoft.com/office/powerpoint/2012/main" userId="S-1-5-21-1606980848-2025429265-839522115-1240782" providerId="AD"/>
      </p:ext>
    </p:extLst>
  </p:cmAuthor>
  <p:cmAuthor id="4" name="BOUNTOURI Vasiliki (OP)" initials="BV(" lastIdx="18" clrIdx="3">
    <p:extLst>
      <p:ext uri="{19B8F6BF-5375-455C-9EA6-DF929625EA0E}">
        <p15:presenceInfo xmlns:p15="http://schemas.microsoft.com/office/powerpoint/2012/main" userId="S-1-5-21-1606980848-2025429265-839522115-1247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DC1"/>
    <a:srgbClr val="23A2BC"/>
    <a:srgbClr val="ED8D2F"/>
    <a:srgbClr val="1EC08A"/>
    <a:srgbClr val="024B9C"/>
    <a:srgbClr val="BED9F1"/>
    <a:srgbClr val="004494"/>
    <a:srgbClr val="024EA2"/>
    <a:srgbClr val="035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60DB8C-0658-4655-B8D1-49F1FE6E59F4}" v="9" dt="2025-01-28T09:19:55.333"/>
    <p1510:client id="{77EAC736-8339-DDCB-ECE7-D12A7410F4AB}" v="93" dt="2025-01-28T13:17:54.177"/>
    <p1510:client id="{D32B999C-D4C9-4201-9FBB-5EAA98BFF7C6}" v="1" dt="2025-01-28T10:04:24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092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commentAuthors" Target="commentAuthors.xml"/><Relationship Id="rId69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UJASINOVIC Marko (OP-EXT)" userId="S::marko.vujasinovic@ext.publications.europa.eu::c422ca20-1faa-402e-9946-80820381396a" providerId="AD" clId="Web-{77EAC736-8339-DDCB-ECE7-D12A7410F4AB}"/>
    <pc:docChg chg="addSld delSld modSld modSection">
      <pc:chgData name="VUJASINOVIC Marko (OP-EXT)" userId="S::marko.vujasinovic@ext.publications.europa.eu::c422ca20-1faa-402e-9946-80820381396a" providerId="AD" clId="Web-{77EAC736-8339-DDCB-ECE7-D12A7410F4AB}" dt="2025-01-28T13:17:49.068" v="80" actId="20577"/>
      <pc:docMkLst>
        <pc:docMk/>
      </pc:docMkLst>
      <pc:sldChg chg="del">
        <pc:chgData name="VUJASINOVIC Marko (OP-EXT)" userId="S::marko.vujasinovic@ext.publications.europa.eu::c422ca20-1faa-402e-9946-80820381396a" providerId="AD" clId="Web-{77EAC736-8339-DDCB-ECE7-D12A7410F4AB}" dt="2025-01-28T10:23:25.704" v="49"/>
        <pc:sldMkLst>
          <pc:docMk/>
          <pc:sldMk cId="1826596046" sldId="565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57" v="40"/>
        <pc:sldMkLst>
          <pc:docMk/>
          <pc:sldMk cId="2104113026" sldId="568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57" v="39"/>
        <pc:sldMkLst>
          <pc:docMk/>
          <pc:sldMk cId="2876507828" sldId="571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51" v="66"/>
        <pc:sldMkLst>
          <pc:docMk/>
          <pc:sldMk cId="3754736791" sldId="572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51" v="67"/>
        <pc:sldMkLst>
          <pc:docMk/>
          <pc:sldMk cId="1722725149" sldId="573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51" v="63"/>
        <pc:sldMkLst>
          <pc:docMk/>
          <pc:sldMk cId="3711119223" sldId="574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51" v="64"/>
        <pc:sldMkLst>
          <pc:docMk/>
          <pc:sldMk cId="786036276" sldId="575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36" v="62"/>
        <pc:sldMkLst>
          <pc:docMk/>
          <pc:sldMk cId="3396632214" sldId="576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36" v="61"/>
        <pc:sldMkLst>
          <pc:docMk/>
          <pc:sldMk cId="884588076" sldId="577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04" v="52"/>
        <pc:sldMkLst>
          <pc:docMk/>
          <pc:sldMk cId="1847809481" sldId="592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36" v="58"/>
        <pc:sldMkLst>
          <pc:docMk/>
          <pc:sldMk cId="48036629" sldId="604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36" v="57"/>
        <pc:sldMkLst>
          <pc:docMk/>
          <pc:sldMk cId="2788536819" sldId="605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20" v="53"/>
        <pc:sldMkLst>
          <pc:docMk/>
          <pc:sldMk cId="1332598223" sldId="621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42" v="36"/>
        <pc:sldMkLst>
          <pc:docMk/>
          <pc:sldMk cId="1480445974" sldId="623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73" v="41"/>
        <pc:sldMkLst>
          <pc:docMk/>
          <pc:sldMk cId="2751244652" sldId="632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73" v="42"/>
        <pc:sldMkLst>
          <pc:docMk/>
          <pc:sldMk cId="2388048122" sldId="633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89" v="48"/>
        <pc:sldMkLst>
          <pc:docMk/>
          <pc:sldMk cId="968223618" sldId="640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57" v="38"/>
        <pc:sldMkLst>
          <pc:docMk/>
          <pc:sldMk cId="3440100870" sldId="642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57" v="37"/>
        <pc:sldMkLst>
          <pc:docMk/>
          <pc:sldMk cId="3088155369" sldId="643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89" v="47"/>
        <pc:sldMkLst>
          <pc:docMk/>
          <pc:sldMk cId="1821339916" sldId="644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89" v="46"/>
        <pc:sldMkLst>
          <pc:docMk/>
          <pc:sldMk cId="4140725241" sldId="645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89" v="45"/>
        <pc:sldMkLst>
          <pc:docMk/>
          <pc:sldMk cId="1730592958" sldId="646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73" v="44"/>
        <pc:sldMkLst>
          <pc:docMk/>
          <pc:sldMk cId="1338548861" sldId="647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73" v="43"/>
        <pc:sldMkLst>
          <pc:docMk/>
          <pc:sldMk cId="1462629847" sldId="648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51" v="65"/>
        <pc:sldMkLst>
          <pc:docMk/>
          <pc:sldMk cId="798340087" sldId="654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36" v="59"/>
        <pc:sldMkLst>
          <pc:docMk/>
          <pc:sldMk cId="264635265" sldId="661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20" v="54"/>
        <pc:sldMkLst>
          <pc:docMk/>
          <pc:sldMk cId="2375983000" sldId="662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04" v="51"/>
        <pc:sldMkLst>
          <pc:docMk/>
          <pc:sldMk cId="2811613079" sldId="663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20" v="56"/>
        <pc:sldMkLst>
          <pc:docMk/>
          <pc:sldMk cId="1451613696" sldId="664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36" v="60"/>
        <pc:sldMkLst>
          <pc:docMk/>
          <pc:sldMk cId="1366843726" sldId="665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20" v="55"/>
        <pc:sldMkLst>
          <pc:docMk/>
          <pc:sldMk cId="3104297589" sldId="666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04" v="50"/>
        <pc:sldMkLst>
          <pc:docMk/>
          <pc:sldMk cId="1586534950" sldId="669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6.687" v="0"/>
        <pc:sldMkLst>
          <pc:docMk/>
          <pc:sldMk cId="1265878016" sldId="671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6.749" v="1"/>
        <pc:sldMkLst>
          <pc:docMk/>
          <pc:sldMk cId="2829204858" sldId="680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6.765" v="2"/>
        <pc:sldMkLst>
          <pc:docMk/>
          <pc:sldMk cId="573393484" sldId="681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6.796" v="3"/>
        <pc:sldMkLst>
          <pc:docMk/>
          <pc:sldMk cId="3090390750" sldId="682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6.828" v="4"/>
        <pc:sldMkLst>
          <pc:docMk/>
          <pc:sldMk cId="3106866390" sldId="683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6.859" v="5"/>
        <pc:sldMkLst>
          <pc:docMk/>
          <pc:sldMk cId="3386598557" sldId="684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6.874" v="6"/>
        <pc:sldMkLst>
          <pc:docMk/>
          <pc:sldMk cId="3349808581" sldId="685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6.906" v="7"/>
        <pc:sldMkLst>
          <pc:docMk/>
          <pc:sldMk cId="309619324" sldId="686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6.921" v="8"/>
        <pc:sldMkLst>
          <pc:docMk/>
          <pc:sldMk cId="2583226881" sldId="687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6.937" v="9"/>
        <pc:sldMkLst>
          <pc:docMk/>
          <pc:sldMk cId="1574053788" sldId="688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6.984" v="10"/>
        <pc:sldMkLst>
          <pc:docMk/>
          <pc:sldMk cId="1073905246" sldId="689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015" v="11"/>
        <pc:sldMkLst>
          <pc:docMk/>
          <pc:sldMk cId="94906642" sldId="690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031" v="12"/>
        <pc:sldMkLst>
          <pc:docMk/>
          <pc:sldMk cId="3999325835" sldId="691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046" v="13"/>
        <pc:sldMkLst>
          <pc:docMk/>
          <pc:sldMk cId="1894490162" sldId="692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078" v="14"/>
        <pc:sldMkLst>
          <pc:docMk/>
          <pc:sldMk cId="1789692203" sldId="693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124" v="15"/>
        <pc:sldMkLst>
          <pc:docMk/>
          <pc:sldMk cId="990040713" sldId="694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140" v="16"/>
        <pc:sldMkLst>
          <pc:docMk/>
          <pc:sldMk cId="536665609" sldId="695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171" v="17"/>
        <pc:sldMkLst>
          <pc:docMk/>
          <pc:sldMk cId="1757399635" sldId="696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187" v="18"/>
        <pc:sldMkLst>
          <pc:docMk/>
          <pc:sldMk cId="2244194144" sldId="697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203" v="19"/>
        <pc:sldMkLst>
          <pc:docMk/>
          <pc:sldMk cId="3608940379" sldId="698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234" v="20"/>
        <pc:sldMkLst>
          <pc:docMk/>
          <pc:sldMk cId="1426562190" sldId="699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249" v="21"/>
        <pc:sldMkLst>
          <pc:docMk/>
          <pc:sldMk cId="1678682576" sldId="700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265" v="22"/>
        <pc:sldMkLst>
          <pc:docMk/>
          <pc:sldMk cId="327818419" sldId="701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296" v="23"/>
        <pc:sldMkLst>
          <pc:docMk/>
          <pc:sldMk cId="1603767016" sldId="702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312" v="24"/>
        <pc:sldMkLst>
          <pc:docMk/>
          <pc:sldMk cId="3418808942" sldId="703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343" v="25"/>
        <pc:sldMkLst>
          <pc:docMk/>
          <pc:sldMk cId="3431274067" sldId="704"/>
        </pc:sldMkLst>
      </pc:sldChg>
      <pc:sldChg chg="modSp add">
        <pc:chgData name="VUJASINOVIC Marko (OP-EXT)" userId="S::marko.vujasinovic@ext.publications.europa.eu::c422ca20-1faa-402e-9946-80820381396a" providerId="AD" clId="Web-{77EAC736-8339-DDCB-ECE7-D12A7410F4AB}" dt="2025-01-28T13:17:49.068" v="80" actId="20577"/>
        <pc:sldMkLst>
          <pc:docMk/>
          <pc:sldMk cId="1498241308" sldId="705"/>
        </pc:sldMkLst>
        <pc:spChg chg="mod">
          <ac:chgData name="VUJASINOVIC Marko (OP-EXT)" userId="S::marko.vujasinovic@ext.publications.europa.eu::c422ca20-1faa-402e-9946-80820381396a" providerId="AD" clId="Web-{77EAC736-8339-DDCB-ECE7-D12A7410F4AB}" dt="2025-01-28T13:17:49.068" v="80" actId="20577"/>
          <ac:spMkLst>
            <pc:docMk/>
            <pc:sldMk cId="1498241308" sldId="705"/>
            <ac:spMk id="5" creationId="{00000000-0000-0000-0000-000000000000}"/>
          </ac:spMkLst>
        </pc:spChg>
      </pc:sldChg>
      <pc:sldChg chg="modSp add">
        <pc:chgData name="VUJASINOVIC Marko (OP-EXT)" userId="S::marko.vujasinovic@ext.publications.europa.eu::c422ca20-1faa-402e-9946-80820381396a" providerId="AD" clId="Web-{77EAC736-8339-DDCB-ECE7-D12A7410F4AB}" dt="2025-01-28T13:16:07.830" v="71" actId="20577"/>
        <pc:sldMkLst>
          <pc:docMk/>
          <pc:sldMk cId="2101798005" sldId="706"/>
        </pc:sldMkLst>
        <pc:spChg chg="mod">
          <ac:chgData name="VUJASINOVIC Marko (OP-EXT)" userId="S::marko.vujasinovic@ext.publications.europa.eu::c422ca20-1faa-402e-9946-80820381396a" providerId="AD" clId="Web-{77EAC736-8339-DDCB-ECE7-D12A7410F4AB}" dt="2025-01-28T13:16:07.830" v="71" actId="20577"/>
          <ac:spMkLst>
            <pc:docMk/>
            <pc:sldMk cId="2101798005" sldId="706"/>
            <ac:spMk id="5" creationId="{00000000-0000-0000-0000-000000000000}"/>
          </ac:spMkLst>
        </pc:spChg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421" v="28"/>
        <pc:sldMkLst>
          <pc:docMk/>
          <pc:sldMk cId="1924333072" sldId="707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453" v="29"/>
        <pc:sldMkLst>
          <pc:docMk/>
          <pc:sldMk cId="3903587170" sldId="708"/>
        </pc:sldMkLst>
      </pc:sldChg>
      <pc:sldChg chg="modSp add">
        <pc:chgData name="VUJASINOVIC Marko (OP-EXT)" userId="S::marko.vujasinovic@ext.publications.europa.eu::c422ca20-1faa-402e-9946-80820381396a" providerId="AD" clId="Web-{77EAC736-8339-DDCB-ECE7-D12A7410F4AB}" dt="2025-01-28T13:16:29.440" v="73" actId="20577"/>
        <pc:sldMkLst>
          <pc:docMk/>
          <pc:sldMk cId="1333131878" sldId="709"/>
        </pc:sldMkLst>
        <pc:spChg chg="mod">
          <ac:chgData name="VUJASINOVIC Marko (OP-EXT)" userId="S::marko.vujasinovic@ext.publications.europa.eu::c422ca20-1faa-402e-9946-80820381396a" providerId="AD" clId="Web-{77EAC736-8339-DDCB-ECE7-D12A7410F4AB}" dt="2025-01-28T13:16:29.440" v="73" actId="20577"/>
          <ac:spMkLst>
            <pc:docMk/>
            <pc:sldMk cId="1333131878" sldId="709"/>
            <ac:spMk id="5" creationId="{00000000-0000-0000-0000-000000000000}"/>
          </ac:spMkLst>
        </pc:spChg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499" v="31"/>
        <pc:sldMkLst>
          <pc:docMk/>
          <pc:sldMk cId="1253126635" sldId="710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515" v="32"/>
        <pc:sldMkLst>
          <pc:docMk/>
          <pc:sldMk cId="2837129936" sldId="711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546" v="33"/>
        <pc:sldMkLst>
          <pc:docMk/>
          <pc:sldMk cId="3087561028" sldId="712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562" v="34"/>
        <pc:sldMkLst>
          <pc:docMk/>
          <pc:sldMk cId="1392534697" sldId="713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593" v="35"/>
        <pc:sldMkLst>
          <pc:docMk/>
          <pc:sldMk cId="2041742939" sldId="714"/>
        </pc:sldMkLst>
      </pc:sldChg>
    </pc:docChg>
  </pc:docChgLst>
  <pc:docChgLst>
    <pc:chgData name="GAILLARD Emmanuelle (OP)" userId="S::emmanuelle.gaillard@publications.europa.eu::eee7c389-35c4-4bb4-a7e2-7b4a8f8c0b0c" providerId="AD" clId="Web-{D32B999C-D4C9-4201-9FBB-5EAA98BFF7C6}"/>
    <pc:docChg chg="sldOrd">
      <pc:chgData name="GAILLARD Emmanuelle (OP)" userId="S::emmanuelle.gaillard@publications.europa.eu::eee7c389-35c4-4bb4-a7e2-7b4a8f8c0b0c" providerId="AD" clId="Web-{D32B999C-D4C9-4201-9FBB-5EAA98BFF7C6}" dt="2025-01-28T10:04:24.520" v="0"/>
      <pc:docMkLst>
        <pc:docMk/>
      </pc:docMkLst>
      <pc:sldChg chg="ord">
        <pc:chgData name="GAILLARD Emmanuelle (OP)" userId="S::emmanuelle.gaillard@publications.europa.eu::eee7c389-35c4-4bb4-a7e2-7b4a8f8c0b0c" providerId="AD" clId="Web-{D32B999C-D4C9-4201-9FBB-5EAA98BFF7C6}" dt="2025-01-28T10:04:24.520" v="0"/>
        <pc:sldMkLst>
          <pc:docMk/>
          <pc:sldMk cId="1730592958" sldId="646"/>
        </pc:sldMkLst>
      </pc:sldChg>
    </pc:docChg>
  </pc:docChgLst>
  <pc:docChgLst>
    <pc:chgData name="GAILLARD Emmanuelle (OP)" userId="S::emmanuelle.gaillard@publications.europa.eu::eee7c389-35c4-4bb4-a7e2-7b4a8f8c0b0c" providerId="AD" clId="Web-{4A60DB8C-0658-4655-B8D1-49F1FE6E59F4}"/>
    <pc:docChg chg="delSld modSld modSection">
      <pc:chgData name="GAILLARD Emmanuelle (OP)" userId="S::emmanuelle.gaillard@publications.europa.eu::eee7c389-35c4-4bb4-a7e2-7b4a8f8c0b0c" providerId="AD" clId="Web-{4A60DB8C-0658-4655-B8D1-49F1FE6E59F4}" dt="2025-01-28T09:19:55.333" v="8" actId="20577"/>
      <pc:docMkLst>
        <pc:docMk/>
      </pc:docMkLst>
      <pc:sldChg chg="modSp">
        <pc:chgData name="GAILLARD Emmanuelle (OP)" userId="S::emmanuelle.gaillard@publications.europa.eu::eee7c389-35c4-4bb4-a7e2-7b4a8f8c0b0c" providerId="AD" clId="Web-{4A60DB8C-0658-4655-B8D1-49F1FE6E59F4}" dt="2025-01-28T09:19:55.333" v="8" actId="20577"/>
        <pc:sldMkLst>
          <pc:docMk/>
          <pc:sldMk cId="3362587143" sldId="652"/>
        </pc:sldMkLst>
        <pc:spChg chg="mod">
          <ac:chgData name="GAILLARD Emmanuelle (OP)" userId="S::emmanuelle.gaillard@publications.europa.eu::eee7c389-35c4-4bb4-a7e2-7b4a8f8c0b0c" providerId="AD" clId="Web-{4A60DB8C-0658-4655-B8D1-49F1FE6E59F4}" dt="2025-01-28T09:19:55.333" v="8" actId="20577"/>
          <ac:spMkLst>
            <pc:docMk/>
            <pc:sldMk cId="3362587143" sldId="652"/>
            <ac:spMk id="4" creationId="{DBEE6654-C410-C93C-5B0D-A3C0F34E5939}"/>
          </ac:spMkLst>
        </pc:spChg>
      </pc:sldChg>
      <pc:sldChg chg="del">
        <pc:chgData name="GAILLARD Emmanuelle (OP)" userId="S::emmanuelle.gaillard@publications.europa.eu::eee7c389-35c4-4bb4-a7e2-7b4a8f8c0b0c" providerId="AD" clId="Web-{4A60DB8C-0658-4655-B8D1-49F1FE6E59F4}" dt="2025-01-28T09:18:43.048" v="0"/>
        <pc:sldMkLst>
          <pc:docMk/>
          <pc:sldMk cId="1376053007" sldId="66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99A59-8629-489C-B7D0-0DC891565598}" type="doc">
      <dgm:prSet loTypeId="urn:microsoft.com/office/officeart/2005/8/layout/lProcess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7FB9B4A-5DBF-4116-89B9-FE4F7F9FF2E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b="1">
              <a:latin typeface="Calibri" panose="020F0502020204030204" pitchFamily="34" charset="0"/>
              <a:cs typeface="Calibri" panose="020F0502020204030204" pitchFamily="34" charset="0"/>
            </a:rPr>
            <a:t>METADATA</a:t>
          </a:r>
          <a:r>
            <a:rPr lang="en-US" sz="2400">
              <a:latin typeface="Calibri" panose="020F0502020204030204" pitchFamily="34" charset="0"/>
              <a:cs typeface="Calibri" panose="020F0502020204030204" pitchFamily="34" charset="0"/>
            </a:rPr>
            <a:t>: Structured data about the digital content</a:t>
          </a:r>
        </a:p>
      </dgm:t>
    </dgm:pt>
    <dgm:pt modelId="{B2A895CA-33EF-4B46-933C-224672039820}" type="parTrans" cxnId="{69974679-1074-48A5-9F9E-6A9108DABB1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48423D-4108-464E-BBBC-0F0C468E1FA2}" type="sibTrans" cxnId="{69974679-1074-48A5-9F9E-6A9108DABB1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E593B8-184B-4B91-8956-705368574A0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b="1">
              <a:latin typeface="Calibri" panose="020F0502020204030204" pitchFamily="34" charset="0"/>
              <a:cs typeface="Calibri" panose="020F0502020204030204" pitchFamily="34" charset="0"/>
            </a:rPr>
            <a:t>DATA</a:t>
          </a:r>
          <a:r>
            <a:rPr lang="en-US" sz="2400">
              <a:latin typeface="Calibri" panose="020F0502020204030204" pitchFamily="34" charset="0"/>
              <a:cs typeface="Calibri" panose="020F0502020204030204" pitchFamily="34" charset="0"/>
            </a:rPr>
            <a:t>: Digital Content</a:t>
          </a:r>
        </a:p>
        <a:p>
          <a:pPr>
            <a:spcAft>
              <a:spcPts val="0"/>
            </a:spcAft>
          </a:pPr>
          <a:r>
            <a:rPr lang="en-IE" sz="110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n-IE" sz="1800">
              <a:latin typeface="Calibri" panose="020F0502020204030204" pitchFamily="34" charset="0"/>
              <a:cs typeface="Calibri" panose="020F0502020204030204" pitchFamily="34" charset="0"/>
            </a:rPr>
            <a:t>documents in specific file formats and EU languages)</a:t>
          </a:r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8C5133-23AA-4A49-98D1-F0F355642639}" type="parTrans" cxnId="{448BF847-5BBE-429A-9E08-947B50F42F6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B03A7C-C2F0-4693-868A-121CE85112A3}" type="sibTrans" cxnId="{448BF847-5BBE-429A-9E08-947B50F42F6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E3A11B-C56A-4630-BB14-83242F6259B1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>
              <a:latin typeface="Calibri" panose="020F0502020204030204" pitchFamily="34" charset="0"/>
              <a:cs typeface="Calibri" panose="020F0502020204030204" pitchFamily="34" charset="0"/>
            </a:rPr>
            <a:t>COMMON VOCABULARY</a:t>
          </a:r>
        </a:p>
      </dgm:t>
    </dgm:pt>
    <dgm:pt modelId="{A1614D5C-38F6-4E1F-955C-37F653487487}" type="parTrans" cxnId="{AD817665-E76C-421A-BE7E-51269BF24EE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2BD1ED-92F3-4EFF-8597-EDC848C08953}" type="sibTrans" cxnId="{AD817665-E76C-421A-BE7E-51269BF24EE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6D5FB5-3904-4899-B4A0-76200D5D9B96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>
              <a:latin typeface="Calibri" panose="020F0502020204030204" pitchFamily="34" charset="0"/>
              <a:cs typeface="Calibri" panose="020F0502020204030204" pitchFamily="34" charset="0"/>
            </a:rPr>
            <a:t>AUTHORITY TABLES</a:t>
          </a:r>
        </a:p>
      </dgm:t>
    </dgm:pt>
    <dgm:pt modelId="{B7EB6018-293F-4E9F-8780-45C4BD623033}" type="parTrans" cxnId="{109C7E45-EB6A-469F-9A78-0B65AB393C6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EF8C15-1D35-4C27-BE23-788A29CCFC32}" type="sibTrans" cxnId="{109C7E45-EB6A-469F-9A78-0B65AB393C6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EC675B-540C-474C-ABF2-A4142F55AF3A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>
              <a:latin typeface="Calibri" panose="020F0502020204030204" pitchFamily="34" charset="0"/>
              <a:cs typeface="Calibri" panose="020F0502020204030204" pitchFamily="34" charset="0"/>
            </a:rPr>
            <a:t>THESAURI</a:t>
          </a:r>
        </a:p>
      </dgm:t>
    </dgm:pt>
    <dgm:pt modelId="{1FBA99DC-C937-4693-A19E-314F10F3EC70}" type="parTrans" cxnId="{52FB2D57-2585-4347-BDCA-E54597AFCA8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967339-355A-4C88-9F0C-DEDDAFF27F1B}" type="sibTrans" cxnId="{52FB2D57-2585-4347-BDCA-E54597AFCA8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9D5B0F-221C-4CEB-A094-B089826B4F9F}">
      <dgm:prSet phldrT="[Text]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Data Definition Layer</a:t>
          </a:r>
        </a:p>
      </dgm:t>
    </dgm:pt>
    <dgm:pt modelId="{BE6ACD1D-793C-4557-8C3A-4D3D3F19143B}" type="sibTrans" cxnId="{179C34DF-8514-4A06-8E20-AD4CBEF587F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69FBB4-A490-4630-9CC4-6470979F7C99}" type="parTrans" cxnId="{179C34DF-8514-4A06-8E20-AD4CBEF587F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4A309D-AEA3-421E-B308-FAB577CF2530}">
      <dgm:prSet phldrT="[Text]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Data Layer</a:t>
          </a:r>
        </a:p>
      </dgm:t>
    </dgm:pt>
    <dgm:pt modelId="{D6BDB9DF-0CCB-4198-82B6-308D6573CAA8}" type="sibTrans" cxnId="{55269BCF-E242-4941-A7F1-C681F19524B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D32245-2CE8-44C3-960B-1D6F62A673A6}" type="parTrans" cxnId="{55269BCF-E242-4941-A7F1-C681F19524B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35A522-39A6-4EFA-83CF-EA4AF4B5B454}" type="pres">
      <dgm:prSet presAssocID="{B3099A59-8629-489C-B7D0-0DC891565598}" presName="theList" presStyleCnt="0">
        <dgm:presLayoutVars>
          <dgm:dir/>
          <dgm:animLvl val="lvl"/>
          <dgm:resizeHandles val="exact"/>
        </dgm:presLayoutVars>
      </dgm:prSet>
      <dgm:spPr/>
    </dgm:pt>
    <dgm:pt modelId="{0EA26E96-4A61-45BA-A720-812C4C03A378}" type="pres">
      <dgm:prSet presAssocID="{BF4A309D-AEA3-421E-B308-FAB577CF2530}" presName="compNode" presStyleCnt="0"/>
      <dgm:spPr/>
    </dgm:pt>
    <dgm:pt modelId="{85EB5196-E153-45DB-B192-F82F59017DBA}" type="pres">
      <dgm:prSet presAssocID="{BF4A309D-AEA3-421E-B308-FAB577CF2530}" presName="aNode" presStyleLbl="bgShp" presStyleIdx="0" presStyleCnt="2" custScaleX="81812"/>
      <dgm:spPr/>
    </dgm:pt>
    <dgm:pt modelId="{E4D2F9D9-0851-4E2C-804F-31EF1A702029}" type="pres">
      <dgm:prSet presAssocID="{BF4A309D-AEA3-421E-B308-FAB577CF2530}" presName="textNode" presStyleLbl="bgShp" presStyleIdx="0" presStyleCnt="2"/>
      <dgm:spPr/>
    </dgm:pt>
    <dgm:pt modelId="{B222E820-D214-445C-88F2-37C3FFE78EDC}" type="pres">
      <dgm:prSet presAssocID="{BF4A309D-AEA3-421E-B308-FAB577CF2530}" presName="compChildNode" presStyleCnt="0"/>
      <dgm:spPr/>
    </dgm:pt>
    <dgm:pt modelId="{9994D715-1DEE-48B9-B263-6CC8432F10F3}" type="pres">
      <dgm:prSet presAssocID="{BF4A309D-AEA3-421E-B308-FAB577CF2530}" presName="theInnerList" presStyleCnt="0"/>
      <dgm:spPr/>
    </dgm:pt>
    <dgm:pt modelId="{AABA54E4-E463-47EB-8F92-D011117081FF}" type="pres">
      <dgm:prSet presAssocID="{67FB9B4A-5DBF-4116-89B9-FE4F7F9FF2E8}" presName="childNode" presStyleLbl="node1" presStyleIdx="0" presStyleCnt="5" custScaleX="81770" custScaleY="45424" custLinFactNeighborX="323" custLinFactNeighborY="-16453">
        <dgm:presLayoutVars>
          <dgm:bulletEnabled val="1"/>
        </dgm:presLayoutVars>
      </dgm:prSet>
      <dgm:spPr/>
    </dgm:pt>
    <dgm:pt modelId="{B9382F6A-780B-4DA6-8DC7-9070352C3A65}" type="pres">
      <dgm:prSet presAssocID="{67FB9B4A-5DBF-4116-89B9-FE4F7F9FF2E8}" presName="aSpace2" presStyleCnt="0"/>
      <dgm:spPr/>
    </dgm:pt>
    <dgm:pt modelId="{90554018-8309-4E12-87F7-ED08D83B35A4}" type="pres">
      <dgm:prSet presAssocID="{5CE593B8-184B-4B91-8956-705368574A02}" presName="childNode" presStyleLbl="node1" presStyleIdx="1" presStyleCnt="5" custScaleX="92341" custScaleY="47490" custLinFactNeighborX="-192" custLinFactNeighborY="-26487">
        <dgm:presLayoutVars>
          <dgm:bulletEnabled val="1"/>
        </dgm:presLayoutVars>
      </dgm:prSet>
      <dgm:spPr/>
    </dgm:pt>
    <dgm:pt modelId="{A55422A9-2FD8-4689-97E7-DCC07B817556}" type="pres">
      <dgm:prSet presAssocID="{BF4A309D-AEA3-421E-B308-FAB577CF2530}" presName="aSpace" presStyleCnt="0"/>
      <dgm:spPr/>
    </dgm:pt>
    <dgm:pt modelId="{6C79CB57-AD34-4950-8423-AF3788753554}" type="pres">
      <dgm:prSet presAssocID="{1C9D5B0F-221C-4CEB-A094-B089826B4F9F}" presName="compNode" presStyleCnt="0"/>
      <dgm:spPr/>
    </dgm:pt>
    <dgm:pt modelId="{6B04E684-F6BA-46C6-8058-F139B01A8A2A}" type="pres">
      <dgm:prSet presAssocID="{1C9D5B0F-221C-4CEB-A094-B089826B4F9F}" presName="aNode" presStyleLbl="bgShp" presStyleIdx="1" presStyleCnt="2" custScaleX="81582" custLinFactNeighborX="12064"/>
      <dgm:spPr/>
    </dgm:pt>
    <dgm:pt modelId="{8727A749-E643-45D9-9503-108811F0D584}" type="pres">
      <dgm:prSet presAssocID="{1C9D5B0F-221C-4CEB-A094-B089826B4F9F}" presName="textNode" presStyleLbl="bgShp" presStyleIdx="1" presStyleCnt="2"/>
      <dgm:spPr/>
    </dgm:pt>
    <dgm:pt modelId="{13067D31-1E67-4BAF-8B29-9671E6B0F312}" type="pres">
      <dgm:prSet presAssocID="{1C9D5B0F-221C-4CEB-A094-B089826B4F9F}" presName="compChildNode" presStyleCnt="0"/>
      <dgm:spPr/>
    </dgm:pt>
    <dgm:pt modelId="{29BF77C7-A1EE-4CE1-BA1A-51CED73C0EA2}" type="pres">
      <dgm:prSet presAssocID="{1C9D5B0F-221C-4CEB-A094-B089826B4F9F}" presName="theInnerList" presStyleCnt="0"/>
      <dgm:spPr/>
    </dgm:pt>
    <dgm:pt modelId="{27714F5D-7AA8-47FD-BD42-35119D089707}" type="pres">
      <dgm:prSet presAssocID="{47E3A11B-C56A-4630-BB14-83242F6259B1}" presName="childNode" presStyleLbl="node1" presStyleIdx="2" presStyleCnt="5" custScaleX="86469">
        <dgm:presLayoutVars>
          <dgm:bulletEnabled val="1"/>
        </dgm:presLayoutVars>
      </dgm:prSet>
      <dgm:spPr/>
    </dgm:pt>
    <dgm:pt modelId="{D2AD06BC-F744-4B96-8A41-6EC4EC4F43C7}" type="pres">
      <dgm:prSet presAssocID="{47E3A11B-C56A-4630-BB14-83242F6259B1}" presName="aSpace2" presStyleCnt="0"/>
      <dgm:spPr/>
    </dgm:pt>
    <dgm:pt modelId="{FC8EAAD6-CD9B-41DE-A6D1-8056E32DC082}" type="pres">
      <dgm:prSet presAssocID="{AC6D5FB5-3904-4899-B4A0-76200D5D9B96}" presName="childNode" presStyleLbl="node1" presStyleIdx="3" presStyleCnt="5" custScaleX="86469">
        <dgm:presLayoutVars>
          <dgm:bulletEnabled val="1"/>
        </dgm:presLayoutVars>
      </dgm:prSet>
      <dgm:spPr/>
    </dgm:pt>
    <dgm:pt modelId="{F74670F6-6207-4240-8503-6893F207A47A}" type="pres">
      <dgm:prSet presAssocID="{AC6D5FB5-3904-4899-B4A0-76200D5D9B96}" presName="aSpace2" presStyleCnt="0"/>
      <dgm:spPr/>
    </dgm:pt>
    <dgm:pt modelId="{A85EE437-C652-4906-B81E-6E66F9C1DF1B}" type="pres">
      <dgm:prSet presAssocID="{03EC675B-540C-474C-ABF2-A4142F55AF3A}" presName="childNode" presStyleLbl="node1" presStyleIdx="4" presStyleCnt="5" custScaleX="87147" custLinFactNeighborX="-339" custLinFactNeighborY="-28088">
        <dgm:presLayoutVars>
          <dgm:bulletEnabled val="1"/>
        </dgm:presLayoutVars>
      </dgm:prSet>
      <dgm:spPr/>
    </dgm:pt>
  </dgm:ptLst>
  <dgm:cxnLst>
    <dgm:cxn modelId="{3F6DF527-11F5-463E-BE4F-9848F4424C8C}" type="presOf" srcId="{B3099A59-8629-489C-B7D0-0DC891565598}" destId="{FA35A522-39A6-4EFA-83CF-EA4AF4B5B454}" srcOrd="0" destOrd="0" presId="urn:microsoft.com/office/officeart/2005/8/layout/lProcess2"/>
    <dgm:cxn modelId="{F178FD3A-2996-421B-967D-44BD5137BE7F}" type="presOf" srcId="{AC6D5FB5-3904-4899-B4A0-76200D5D9B96}" destId="{FC8EAAD6-CD9B-41DE-A6D1-8056E32DC082}" srcOrd="0" destOrd="0" presId="urn:microsoft.com/office/officeart/2005/8/layout/lProcess2"/>
    <dgm:cxn modelId="{B91F423B-F6C7-4618-8F77-6E272E8A8580}" type="presOf" srcId="{1C9D5B0F-221C-4CEB-A094-B089826B4F9F}" destId="{6B04E684-F6BA-46C6-8058-F139B01A8A2A}" srcOrd="0" destOrd="0" presId="urn:microsoft.com/office/officeart/2005/8/layout/lProcess2"/>
    <dgm:cxn modelId="{86154260-0BFE-4936-8FC6-32B3ACD7996D}" type="presOf" srcId="{BF4A309D-AEA3-421E-B308-FAB577CF2530}" destId="{E4D2F9D9-0851-4E2C-804F-31EF1A702029}" srcOrd="1" destOrd="0" presId="urn:microsoft.com/office/officeart/2005/8/layout/lProcess2"/>
    <dgm:cxn modelId="{C349AF43-FEB5-4ED3-9847-9437AAB79948}" type="presOf" srcId="{03EC675B-540C-474C-ABF2-A4142F55AF3A}" destId="{A85EE437-C652-4906-B81E-6E66F9C1DF1B}" srcOrd="0" destOrd="0" presId="urn:microsoft.com/office/officeart/2005/8/layout/lProcess2"/>
    <dgm:cxn modelId="{AD817665-E76C-421A-BE7E-51269BF24EE3}" srcId="{1C9D5B0F-221C-4CEB-A094-B089826B4F9F}" destId="{47E3A11B-C56A-4630-BB14-83242F6259B1}" srcOrd="0" destOrd="0" parTransId="{A1614D5C-38F6-4E1F-955C-37F653487487}" sibTransId="{852BD1ED-92F3-4EFF-8597-EDC848C08953}"/>
    <dgm:cxn modelId="{109C7E45-EB6A-469F-9A78-0B65AB393C6F}" srcId="{1C9D5B0F-221C-4CEB-A094-B089826B4F9F}" destId="{AC6D5FB5-3904-4899-B4A0-76200D5D9B96}" srcOrd="1" destOrd="0" parTransId="{B7EB6018-293F-4E9F-8780-45C4BD623033}" sibTransId="{3FEF8C15-1D35-4C27-BE23-788A29CCFC32}"/>
    <dgm:cxn modelId="{448BF847-5BBE-429A-9E08-947B50F42F67}" srcId="{BF4A309D-AEA3-421E-B308-FAB577CF2530}" destId="{5CE593B8-184B-4B91-8956-705368574A02}" srcOrd="1" destOrd="0" parTransId="{7D8C5133-23AA-4A49-98D1-F0F355642639}" sibTransId="{48B03A7C-C2F0-4693-868A-121CE85112A3}"/>
    <dgm:cxn modelId="{52FB2D57-2585-4347-BDCA-E54597AFCA8C}" srcId="{1C9D5B0F-221C-4CEB-A094-B089826B4F9F}" destId="{03EC675B-540C-474C-ABF2-A4142F55AF3A}" srcOrd="2" destOrd="0" parTransId="{1FBA99DC-C937-4693-A19E-314F10F3EC70}" sibTransId="{11967339-355A-4C88-9F0C-DEDDAFF27F1B}"/>
    <dgm:cxn modelId="{69974679-1074-48A5-9F9E-6A9108DABB1C}" srcId="{BF4A309D-AEA3-421E-B308-FAB577CF2530}" destId="{67FB9B4A-5DBF-4116-89B9-FE4F7F9FF2E8}" srcOrd="0" destOrd="0" parTransId="{B2A895CA-33EF-4B46-933C-224672039820}" sibTransId="{DE48423D-4108-464E-BBBC-0F0C468E1FA2}"/>
    <dgm:cxn modelId="{EA340284-774A-41F0-8E15-839AD9D6D477}" type="presOf" srcId="{5CE593B8-184B-4B91-8956-705368574A02}" destId="{90554018-8309-4E12-87F7-ED08D83B35A4}" srcOrd="0" destOrd="0" presId="urn:microsoft.com/office/officeart/2005/8/layout/lProcess2"/>
    <dgm:cxn modelId="{243C0A89-9388-465E-B801-917FCB5F7A2E}" type="presOf" srcId="{1C9D5B0F-221C-4CEB-A094-B089826B4F9F}" destId="{8727A749-E643-45D9-9503-108811F0D584}" srcOrd="1" destOrd="0" presId="urn:microsoft.com/office/officeart/2005/8/layout/lProcess2"/>
    <dgm:cxn modelId="{086110AB-3CBC-4A32-830F-1A5592B72409}" type="presOf" srcId="{47E3A11B-C56A-4630-BB14-83242F6259B1}" destId="{27714F5D-7AA8-47FD-BD42-35119D089707}" srcOrd="0" destOrd="0" presId="urn:microsoft.com/office/officeart/2005/8/layout/lProcess2"/>
    <dgm:cxn modelId="{B06669C8-2682-4E6B-A8A1-23D55FC70E06}" type="presOf" srcId="{BF4A309D-AEA3-421E-B308-FAB577CF2530}" destId="{85EB5196-E153-45DB-B192-F82F59017DBA}" srcOrd="0" destOrd="0" presId="urn:microsoft.com/office/officeart/2005/8/layout/lProcess2"/>
    <dgm:cxn modelId="{55269BCF-E242-4941-A7F1-C681F19524B7}" srcId="{B3099A59-8629-489C-B7D0-0DC891565598}" destId="{BF4A309D-AEA3-421E-B308-FAB577CF2530}" srcOrd="0" destOrd="0" parTransId="{D8D32245-2CE8-44C3-960B-1D6F62A673A6}" sibTransId="{D6BDB9DF-0CCB-4198-82B6-308D6573CAA8}"/>
    <dgm:cxn modelId="{179C34DF-8514-4A06-8E20-AD4CBEF587F9}" srcId="{B3099A59-8629-489C-B7D0-0DC891565598}" destId="{1C9D5B0F-221C-4CEB-A094-B089826B4F9F}" srcOrd="1" destOrd="0" parTransId="{8869FBB4-A490-4630-9CC4-6470979F7C99}" sibTransId="{BE6ACD1D-793C-4557-8C3A-4D3D3F19143B}"/>
    <dgm:cxn modelId="{C130D3DF-0E71-4B7A-96CB-180A6FEC5606}" type="presOf" srcId="{67FB9B4A-5DBF-4116-89B9-FE4F7F9FF2E8}" destId="{AABA54E4-E463-47EB-8F92-D011117081FF}" srcOrd="0" destOrd="0" presId="urn:microsoft.com/office/officeart/2005/8/layout/lProcess2"/>
    <dgm:cxn modelId="{264CE0E5-53CD-4E89-BC2F-BD4C808C21B6}" type="presParOf" srcId="{FA35A522-39A6-4EFA-83CF-EA4AF4B5B454}" destId="{0EA26E96-4A61-45BA-A720-812C4C03A378}" srcOrd="0" destOrd="0" presId="urn:microsoft.com/office/officeart/2005/8/layout/lProcess2"/>
    <dgm:cxn modelId="{BF2CE5F8-2DA6-4533-A486-5EFAF86E4FAE}" type="presParOf" srcId="{0EA26E96-4A61-45BA-A720-812C4C03A378}" destId="{85EB5196-E153-45DB-B192-F82F59017DBA}" srcOrd="0" destOrd="0" presId="urn:microsoft.com/office/officeart/2005/8/layout/lProcess2"/>
    <dgm:cxn modelId="{2F0A3D1E-C6D5-4C66-8F63-6420CF77457E}" type="presParOf" srcId="{0EA26E96-4A61-45BA-A720-812C4C03A378}" destId="{E4D2F9D9-0851-4E2C-804F-31EF1A702029}" srcOrd="1" destOrd="0" presId="urn:microsoft.com/office/officeart/2005/8/layout/lProcess2"/>
    <dgm:cxn modelId="{914CC879-9668-4572-AEC5-8CE58E019A44}" type="presParOf" srcId="{0EA26E96-4A61-45BA-A720-812C4C03A378}" destId="{B222E820-D214-445C-88F2-37C3FFE78EDC}" srcOrd="2" destOrd="0" presId="urn:microsoft.com/office/officeart/2005/8/layout/lProcess2"/>
    <dgm:cxn modelId="{1270F783-4CA3-4770-9E08-E58547CB85F8}" type="presParOf" srcId="{B222E820-D214-445C-88F2-37C3FFE78EDC}" destId="{9994D715-1DEE-48B9-B263-6CC8432F10F3}" srcOrd="0" destOrd="0" presId="urn:microsoft.com/office/officeart/2005/8/layout/lProcess2"/>
    <dgm:cxn modelId="{F97A9342-C823-494A-891B-3903EF11FBC9}" type="presParOf" srcId="{9994D715-1DEE-48B9-B263-6CC8432F10F3}" destId="{AABA54E4-E463-47EB-8F92-D011117081FF}" srcOrd="0" destOrd="0" presId="urn:microsoft.com/office/officeart/2005/8/layout/lProcess2"/>
    <dgm:cxn modelId="{C9AF2B35-6526-4088-91C6-886B2C195129}" type="presParOf" srcId="{9994D715-1DEE-48B9-B263-6CC8432F10F3}" destId="{B9382F6A-780B-4DA6-8DC7-9070352C3A65}" srcOrd="1" destOrd="0" presId="urn:microsoft.com/office/officeart/2005/8/layout/lProcess2"/>
    <dgm:cxn modelId="{72CA88E2-EAA0-4600-96B7-B4A55066FABB}" type="presParOf" srcId="{9994D715-1DEE-48B9-B263-6CC8432F10F3}" destId="{90554018-8309-4E12-87F7-ED08D83B35A4}" srcOrd="2" destOrd="0" presId="urn:microsoft.com/office/officeart/2005/8/layout/lProcess2"/>
    <dgm:cxn modelId="{45677EF0-6B83-4785-AC24-459D12364BDC}" type="presParOf" srcId="{FA35A522-39A6-4EFA-83CF-EA4AF4B5B454}" destId="{A55422A9-2FD8-4689-97E7-DCC07B817556}" srcOrd="1" destOrd="0" presId="urn:microsoft.com/office/officeart/2005/8/layout/lProcess2"/>
    <dgm:cxn modelId="{303E5C41-7BD6-4EAE-AD1B-83C019EAAC92}" type="presParOf" srcId="{FA35A522-39A6-4EFA-83CF-EA4AF4B5B454}" destId="{6C79CB57-AD34-4950-8423-AF3788753554}" srcOrd="2" destOrd="0" presId="urn:microsoft.com/office/officeart/2005/8/layout/lProcess2"/>
    <dgm:cxn modelId="{0175D516-66B6-43C9-B4C2-C2CD62F03070}" type="presParOf" srcId="{6C79CB57-AD34-4950-8423-AF3788753554}" destId="{6B04E684-F6BA-46C6-8058-F139B01A8A2A}" srcOrd="0" destOrd="0" presId="urn:microsoft.com/office/officeart/2005/8/layout/lProcess2"/>
    <dgm:cxn modelId="{6A696059-658E-4B05-854B-0C6515D9787D}" type="presParOf" srcId="{6C79CB57-AD34-4950-8423-AF3788753554}" destId="{8727A749-E643-45D9-9503-108811F0D584}" srcOrd="1" destOrd="0" presId="urn:microsoft.com/office/officeart/2005/8/layout/lProcess2"/>
    <dgm:cxn modelId="{5483FA1C-947A-421F-A8BA-062706421F1B}" type="presParOf" srcId="{6C79CB57-AD34-4950-8423-AF3788753554}" destId="{13067D31-1E67-4BAF-8B29-9671E6B0F312}" srcOrd="2" destOrd="0" presId="urn:microsoft.com/office/officeart/2005/8/layout/lProcess2"/>
    <dgm:cxn modelId="{883DF096-1686-43EA-97C7-B4E8911CD794}" type="presParOf" srcId="{13067D31-1E67-4BAF-8B29-9671E6B0F312}" destId="{29BF77C7-A1EE-4CE1-BA1A-51CED73C0EA2}" srcOrd="0" destOrd="0" presId="urn:microsoft.com/office/officeart/2005/8/layout/lProcess2"/>
    <dgm:cxn modelId="{885DF113-1CFE-45E4-9821-0D6810B0261D}" type="presParOf" srcId="{29BF77C7-A1EE-4CE1-BA1A-51CED73C0EA2}" destId="{27714F5D-7AA8-47FD-BD42-35119D089707}" srcOrd="0" destOrd="0" presId="urn:microsoft.com/office/officeart/2005/8/layout/lProcess2"/>
    <dgm:cxn modelId="{B0BC8A16-8ED7-47B0-9C07-3FD007FD4061}" type="presParOf" srcId="{29BF77C7-A1EE-4CE1-BA1A-51CED73C0EA2}" destId="{D2AD06BC-F744-4B96-8A41-6EC4EC4F43C7}" srcOrd="1" destOrd="0" presId="urn:microsoft.com/office/officeart/2005/8/layout/lProcess2"/>
    <dgm:cxn modelId="{A1675A43-9F7F-48ED-ADEC-F3F53A999B46}" type="presParOf" srcId="{29BF77C7-A1EE-4CE1-BA1A-51CED73C0EA2}" destId="{FC8EAAD6-CD9B-41DE-A6D1-8056E32DC082}" srcOrd="2" destOrd="0" presId="urn:microsoft.com/office/officeart/2005/8/layout/lProcess2"/>
    <dgm:cxn modelId="{6C06F0AE-5BAE-4754-8BD7-52B19A515939}" type="presParOf" srcId="{29BF77C7-A1EE-4CE1-BA1A-51CED73C0EA2}" destId="{F74670F6-6207-4240-8503-6893F207A47A}" srcOrd="3" destOrd="0" presId="urn:microsoft.com/office/officeart/2005/8/layout/lProcess2"/>
    <dgm:cxn modelId="{2B3B8436-0CED-4465-9BE2-89C366F7D9DA}" type="presParOf" srcId="{29BF77C7-A1EE-4CE1-BA1A-51CED73C0EA2}" destId="{A85EE437-C652-4906-B81E-6E66F9C1DF1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11CA27-600B-4B03-884C-8C4774072CD9}" type="doc">
      <dgm:prSet loTypeId="urn:microsoft.com/office/officeart/2005/8/layout/hierarchy6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AC44EA-ED0D-4437-84F3-9A15E1F63C2E}">
      <dgm:prSet phldrT="[Text]" custT="1"/>
      <dgm:spPr/>
      <dgm:t>
        <a:bodyPr/>
        <a:lstStyle/>
        <a:p>
          <a:r>
            <a:rPr lang="en-US" sz="2000">
              <a:latin typeface="Calibri" panose="020F0502020204030204" pitchFamily="34" charset="0"/>
              <a:cs typeface="Calibri" panose="020F0502020204030204" pitchFamily="34" charset="0"/>
            </a:rPr>
            <a:t>Expression</a:t>
          </a:r>
        </a:p>
      </dgm:t>
    </dgm:pt>
    <dgm:pt modelId="{75D02120-6ABC-4F4E-B803-0819EECA3E58}" type="parTrans" cxnId="{3D42AFDD-6479-4A8E-B40C-AF084216C83F}">
      <dgm:prSet/>
      <dgm:spPr/>
      <dgm:t>
        <a:bodyPr/>
        <a:lstStyle/>
        <a:p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CD0660-37C0-425E-AEB9-74BA41802C1E}" type="sibTrans" cxnId="{3D42AFDD-6479-4A8E-B40C-AF084216C83F}">
      <dgm:prSet/>
      <dgm:spPr/>
      <dgm:t>
        <a:bodyPr/>
        <a:lstStyle/>
        <a:p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F2FF03-79FB-4DF0-A376-B18F974CB067}">
      <dgm:prSet phldrT="[Text]" custT="1"/>
      <dgm:spPr/>
      <dgm:t>
        <a:bodyPr/>
        <a:lstStyle/>
        <a:p>
          <a:r>
            <a:rPr lang="en-US" sz="2000">
              <a:latin typeface="Calibri" panose="020F0502020204030204" pitchFamily="34" charset="0"/>
              <a:cs typeface="Calibri" panose="020F0502020204030204" pitchFamily="34" charset="0"/>
            </a:rPr>
            <a:t>Manifestation</a:t>
          </a:r>
        </a:p>
      </dgm:t>
    </dgm:pt>
    <dgm:pt modelId="{736F43A4-0FD7-4E36-85C3-C8CB42C838FF}" type="parTrans" cxnId="{7B070B61-D163-433C-AE89-775EFBF66057}">
      <dgm:prSet/>
      <dgm:spPr/>
      <dgm:t>
        <a:bodyPr/>
        <a:lstStyle/>
        <a:p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DB41D7-4ACF-4966-A8D1-D39502A8E105}" type="sibTrans" cxnId="{7B070B61-D163-433C-AE89-775EFBF66057}">
      <dgm:prSet/>
      <dgm:spPr/>
      <dgm:t>
        <a:bodyPr/>
        <a:lstStyle/>
        <a:p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4140DF-8A1F-4CC6-B802-9A8A783B5591}">
      <dgm:prSet phldrT="[Text]" custT="1"/>
      <dgm:spPr/>
      <dgm:t>
        <a:bodyPr/>
        <a:lstStyle/>
        <a:p>
          <a:r>
            <a:rPr lang="en-US" sz="2000">
              <a:latin typeface="Calibri" panose="020F0502020204030204" pitchFamily="34" charset="0"/>
              <a:cs typeface="Calibri" panose="020F0502020204030204" pitchFamily="34" charset="0"/>
            </a:rPr>
            <a:t>Item</a:t>
          </a:r>
        </a:p>
      </dgm:t>
    </dgm:pt>
    <dgm:pt modelId="{3E937C67-1784-40A4-9D11-776D665C6A55}" type="parTrans" cxnId="{8D2C199E-60A3-4C9A-BD49-F1CAE09FD88F}">
      <dgm:prSet/>
      <dgm:spPr/>
      <dgm:t>
        <a:bodyPr/>
        <a:lstStyle/>
        <a:p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B31B80-59C2-4E43-9912-AFB02E7D2D11}" type="sibTrans" cxnId="{8D2C199E-60A3-4C9A-BD49-F1CAE09FD88F}">
      <dgm:prSet/>
      <dgm:spPr/>
      <dgm:t>
        <a:bodyPr/>
        <a:lstStyle/>
        <a:p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CD3B4D-29C7-4364-99F6-A9AE57D69DAF}">
      <dgm:prSet phldrT="[Text]" custT="1"/>
      <dgm:spPr/>
      <dgm:t>
        <a:bodyPr/>
        <a:lstStyle/>
        <a:p>
          <a:r>
            <a:rPr lang="en-US" sz="2000">
              <a:latin typeface="Calibri" panose="020F0502020204030204" pitchFamily="34" charset="0"/>
              <a:cs typeface="Calibri" panose="020F0502020204030204" pitchFamily="34" charset="0"/>
            </a:rPr>
            <a:t>Work</a:t>
          </a:r>
        </a:p>
      </dgm:t>
    </dgm:pt>
    <dgm:pt modelId="{3A887232-A8FD-49C1-B1C8-54DEAA1B158F}" type="sibTrans" cxnId="{3A9CD593-798F-49B1-B9C5-725D273BF3B9}">
      <dgm:prSet/>
      <dgm:spPr/>
      <dgm:t>
        <a:bodyPr/>
        <a:lstStyle/>
        <a:p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329B26-A70D-478C-9CB2-04CCC313CF4E}" type="parTrans" cxnId="{3A9CD593-798F-49B1-B9C5-725D273BF3B9}">
      <dgm:prSet/>
      <dgm:spPr/>
      <dgm:t>
        <a:bodyPr/>
        <a:lstStyle/>
        <a:p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EE87DB-C7C0-447B-A6A5-DE379E49E826}" type="pres">
      <dgm:prSet presAssocID="{5511CA27-600B-4B03-884C-8C4774072CD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EE72B47-BB6E-4FC1-A45D-7DFD54CF564F}" type="pres">
      <dgm:prSet presAssocID="{5511CA27-600B-4B03-884C-8C4774072CD9}" presName="hierFlow" presStyleCnt="0"/>
      <dgm:spPr/>
    </dgm:pt>
    <dgm:pt modelId="{1452E7CA-56F0-4CB6-A369-E453BB9695AB}" type="pres">
      <dgm:prSet presAssocID="{5511CA27-600B-4B03-884C-8C4774072CD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8598FA3-4559-47EE-B6A7-A17C16907104}" type="pres">
      <dgm:prSet presAssocID="{CBCD3B4D-29C7-4364-99F6-A9AE57D69DAF}" presName="Name14" presStyleCnt="0"/>
      <dgm:spPr/>
    </dgm:pt>
    <dgm:pt modelId="{D9CC6C61-E296-4379-948E-500EDDF29D12}" type="pres">
      <dgm:prSet presAssocID="{CBCD3B4D-29C7-4364-99F6-A9AE57D69DAF}" presName="level1Shape" presStyleLbl="node0" presStyleIdx="0" presStyleCnt="1" custScaleX="167763" custLinFactNeighborX="616" custLinFactNeighborY="-21583">
        <dgm:presLayoutVars>
          <dgm:chPref val="3"/>
        </dgm:presLayoutVars>
      </dgm:prSet>
      <dgm:spPr/>
    </dgm:pt>
    <dgm:pt modelId="{1FB13E81-8B19-4E7A-B56B-87A81A9DE0A1}" type="pres">
      <dgm:prSet presAssocID="{CBCD3B4D-29C7-4364-99F6-A9AE57D69DAF}" presName="hierChild2" presStyleCnt="0"/>
      <dgm:spPr/>
    </dgm:pt>
    <dgm:pt modelId="{9E963991-A604-4FF9-8C6E-ABA3A4FDBBCF}" type="pres">
      <dgm:prSet presAssocID="{75D02120-6ABC-4F4E-B803-0819EECA3E58}" presName="Name19" presStyleLbl="parChTrans1D2" presStyleIdx="0" presStyleCnt="1"/>
      <dgm:spPr/>
    </dgm:pt>
    <dgm:pt modelId="{C408746A-B3E5-4A41-91C1-6B440FCCEE32}" type="pres">
      <dgm:prSet presAssocID="{1BAC44EA-ED0D-4437-84F3-9A15E1F63C2E}" presName="Name21" presStyleCnt="0"/>
      <dgm:spPr/>
    </dgm:pt>
    <dgm:pt modelId="{28A9997E-8B00-4E2F-B467-0EAC58E8CD14}" type="pres">
      <dgm:prSet presAssocID="{1BAC44EA-ED0D-4437-84F3-9A15E1F63C2E}" presName="level2Shape" presStyleLbl="node2" presStyleIdx="0" presStyleCnt="1" custScaleX="162575" custLinFactNeighborX="-15" custLinFactNeighborY="-5090"/>
      <dgm:spPr/>
    </dgm:pt>
    <dgm:pt modelId="{1D5C4156-35AE-473A-9400-AF85FC276FD8}" type="pres">
      <dgm:prSet presAssocID="{1BAC44EA-ED0D-4437-84F3-9A15E1F63C2E}" presName="hierChild3" presStyleCnt="0"/>
      <dgm:spPr/>
    </dgm:pt>
    <dgm:pt modelId="{6DCDF85D-5426-4D86-BDAA-194733440A78}" type="pres">
      <dgm:prSet presAssocID="{736F43A4-0FD7-4E36-85C3-C8CB42C838FF}" presName="Name19" presStyleLbl="parChTrans1D3" presStyleIdx="0" presStyleCnt="1"/>
      <dgm:spPr/>
    </dgm:pt>
    <dgm:pt modelId="{E2A9C2CB-B18E-45E1-A1F4-B7D9485F931E}" type="pres">
      <dgm:prSet presAssocID="{5CF2FF03-79FB-4DF0-A376-B18F974CB067}" presName="Name21" presStyleCnt="0"/>
      <dgm:spPr/>
    </dgm:pt>
    <dgm:pt modelId="{733993EB-7DFD-453C-9643-7E187044D5BE}" type="pres">
      <dgm:prSet presAssocID="{5CF2FF03-79FB-4DF0-A376-B18F974CB067}" presName="level2Shape" presStyleLbl="node3" presStyleIdx="0" presStyleCnt="1" custScaleX="161262" custLinFactNeighborY="3112"/>
      <dgm:spPr/>
    </dgm:pt>
    <dgm:pt modelId="{FC84F081-04DC-4CF8-91F5-3101418A39D3}" type="pres">
      <dgm:prSet presAssocID="{5CF2FF03-79FB-4DF0-A376-B18F974CB067}" presName="hierChild3" presStyleCnt="0"/>
      <dgm:spPr/>
    </dgm:pt>
    <dgm:pt modelId="{DCBE8D50-B675-4171-972F-D4A06003AD76}" type="pres">
      <dgm:prSet presAssocID="{3E937C67-1784-40A4-9D11-776D665C6A55}" presName="Name19" presStyleLbl="parChTrans1D4" presStyleIdx="0" presStyleCnt="1"/>
      <dgm:spPr/>
    </dgm:pt>
    <dgm:pt modelId="{0174DAD9-99FA-4DB5-91CA-4CD59C40E5B4}" type="pres">
      <dgm:prSet presAssocID="{D54140DF-8A1F-4CC6-B802-9A8A783B5591}" presName="Name21" presStyleCnt="0"/>
      <dgm:spPr/>
    </dgm:pt>
    <dgm:pt modelId="{3A945830-53BB-453B-A02D-BE042B5A0E44}" type="pres">
      <dgm:prSet presAssocID="{D54140DF-8A1F-4CC6-B802-9A8A783B5591}" presName="level2Shape" presStyleLbl="node4" presStyleIdx="0" presStyleCnt="1" custScaleX="161426" custScaleY="70283" custLinFactNeighborY="3112"/>
      <dgm:spPr/>
    </dgm:pt>
    <dgm:pt modelId="{C5EFED15-6EA9-49DB-9E9B-803190227827}" type="pres">
      <dgm:prSet presAssocID="{D54140DF-8A1F-4CC6-B802-9A8A783B5591}" presName="hierChild3" presStyleCnt="0"/>
      <dgm:spPr/>
    </dgm:pt>
    <dgm:pt modelId="{5BD4C103-B86D-4F93-AB07-8C31AE16D9D3}" type="pres">
      <dgm:prSet presAssocID="{5511CA27-600B-4B03-884C-8C4774072CD9}" presName="bgShapesFlow" presStyleCnt="0"/>
      <dgm:spPr/>
    </dgm:pt>
  </dgm:ptLst>
  <dgm:cxnLst>
    <dgm:cxn modelId="{AED92022-302B-4451-8801-794B9D961DE2}" type="presOf" srcId="{75D02120-6ABC-4F4E-B803-0819EECA3E58}" destId="{9E963991-A604-4FF9-8C6E-ABA3A4FDBBCF}" srcOrd="0" destOrd="0" presId="urn:microsoft.com/office/officeart/2005/8/layout/hierarchy6"/>
    <dgm:cxn modelId="{2D90F429-191B-4C0F-97E2-2CD11F11E82A}" type="presOf" srcId="{736F43A4-0FD7-4E36-85C3-C8CB42C838FF}" destId="{6DCDF85D-5426-4D86-BDAA-194733440A78}" srcOrd="0" destOrd="0" presId="urn:microsoft.com/office/officeart/2005/8/layout/hierarchy6"/>
    <dgm:cxn modelId="{ABCB503A-D761-4B61-B580-3CD2DDDB1308}" type="presOf" srcId="{D54140DF-8A1F-4CC6-B802-9A8A783B5591}" destId="{3A945830-53BB-453B-A02D-BE042B5A0E44}" srcOrd="0" destOrd="0" presId="urn:microsoft.com/office/officeart/2005/8/layout/hierarchy6"/>
    <dgm:cxn modelId="{7B070B61-D163-433C-AE89-775EFBF66057}" srcId="{1BAC44EA-ED0D-4437-84F3-9A15E1F63C2E}" destId="{5CF2FF03-79FB-4DF0-A376-B18F974CB067}" srcOrd="0" destOrd="0" parTransId="{736F43A4-0FD7-4E36-85C3-C8CB42C838FF}" sibTransId="{1EDB41D7-4ACF-4966-A8D1-D39502A8E105}"/>
    <dgm:cxn modelId="{AF013469-BBD9-4E50-9DCE-3381954BC158}" type="presOf" srcId="{CBCD3B4D-29C7-4364-99F6-A9AE57D69DAF}" destId="{D9CC6C61-E296-4379-948E-500EDDF29D12}" srcOrd="0" destOrd="0" presId="urn:microsoft.com/office/officeart/2005/8/layout/hierarchy6"/>
    <dgm:cxn modelId="{3A9CD593-798F-49B1-B9C5-725D273BF3B9}" srcId="{5511CA27-600B-4B03-884C-8C4774072CD9}" destId="{CBCD3B4D-29C7-4364-99F6-A9AE57D69DAF}" srcOrd="0" destOrd="0" parTransId="{6E329B26-A70D-478C-9CB2-04CCC313CF4E}" sibTransId="{3A887232-A8FD-49C1-B1C8-54DEAA1B158F}"/>
    <dgm:cxn modelId="{8D2C199E-60A3-4C9A-BD49-F1CAE09FD88F}" srcId="{5CF2FF03-79FB-4DF0-A376-B18F974CB067}" destId="{D54140DF-8A1F-4CC6-B802-9A8A783B5591}" srcOrd="0" destOrd="0" parTransId="{3E937C67-1784-40A4-9D11-776D665C6A55}" sibTransId="{B5B31B80-59C2-4E43-9912-AFB02E7D2D11}"/>
    <dgm:cxn modelId="{DB9851D0-1B8D-44A1-83DA-0A86AC2FF033}" type="presOf" srcId="{3E937C67-1784-40A4-9D11-776D665C6A55}" destId="{DCBE8D50-B675-4171-972F-D4A06003AD76}" srcOrd="0" destOrd="0" presId="urn:microsoft.com/office/officeart/2005/8/layout/hierarchy6"/>
    <dgm:cxn modelId="{1976E5D4-39AF-4C8D-8FC7-14456B6A1AE6}" type="presOf" srcId="{1BAC44EA-ED0D-4437-84F3-9A15E1F63C2E}" destId="{28A9997E-8B00-4E2F-B467-0EAC58E8CD14}" srcOrd="0" destOrd="0" presId="urn:microsoft.com/office/officeart/2005/8/layout/hierarchy6"/>
    <dgm:cxn modelId="{3D42AFDD-6479-4A8E-B40C-AF084216C83F}" srcId="{CBCD3B4D-29C7-4364-99F6-A9AE57D69DAF}" destId="{1BAC44EA-ED0D-4437-84F3-9A15E1F63C2E}" srcOrd="0" destOrd="0" parTransId="{75D02120-6ABC-4F4E-B803-0819EECA3E58}" sibTransId="{3BCD0660-37C0-425E-AEB9-74BA41802C1E}"/>
    <dgm:cxn modelId="{3C99DBE4-B4E0-4B73-AF1E-6FAFF8CEDCCF}" type="presOf" srcId="{5CF2FF03-79FB-4DF0-A376-B18F974CB067}" destId="{733993EB-7DFD-453C-9643-7E187044D5BE}" srcOrd="0" destOrd="0" presId="urn:microsoft.com/office/officeart/2005/8/layout/hierarchy6"/>
    <dgm:cxn modelId="{48DDC6F2-88C0-40D0-8D8F-860EF9241C37}" type="presOf" srcId="{5511CA27-600B-4B03-884C-8C4774072CD9}" destId="{E7EE87DB-C7C0-447B-A6A5-DE379E49E826}" srcOrd="0" destOrd="0" presId="urn:microsoft.com/office/officeart/2005/8/layout/hierarchy6"/>
    <dgm:cxn modelId="{481A86E4-45A5-43C5-80E3-0D8DDFBE51A5}" type="presParOf" srcId="{E7EE87DB-C7C0-447B-A6A5-DE379E49E826}" destId="{BEE72B47-BB6E-4FC1-A45D-7DFD54CF564F}" srcOrd="0" destOrd="0" presId="urn:microsoft.com/office/officeart/2005/8/layout/hierarchy6"/>
    <dgm:cxn modelId="{2FE77D23-78BB-4ACD-8289-32D242385EEE}" type="presParOf" srcId="{BEE72B47-BB6E-4FC1-A45D-7DFD54CF564F}" destId="{1452E7CA-56F0-4CB6-A369-E453BB9695AB}" srcOrd="0" destOrd="0" presId="urn:microsoft.com/office/officeart/2005/8/layout/hierarchy6"/>
    <dgm:cxn modelId="{4CCEB789-F0C5-4E90-BD53-3A1BCC51CD24}" type="presParOf" srcId="{1452E7CA-56F0-4CB6-A369-E453BB9695AB}" destId="{98598FA3-4559-47EE-B6A7-A17C16907104}" srcOrd="0" destOrd="0" presId="urn:microsoft.com/office/officeart/2005/8/layout/hierarchy6"/>
    <dgm:cxn modelId="{0F8826E8-094A-412E-B567-5E0AD4CDDF4A}" type="presParOf" srcId="{98598FA3-4559-47EE-B6A7-A17C16907104}" destId="{D9CC6C61-E296-4379-948E-500EDDF29D12}" srcOrd="0" destOrd="0" presId="urn:microsoft.com/office/officeart/2005/8/layout/hierarchy6"/>
    <dgm:cxn modelId="{C49B05D7-6FF5-479B-B80A-2A8C0C86C396}" type="presParOf" srcId="{98598FA3-4559-47EE-B6A7-A17C16907104}" destId="{1FB13E81-8B19-4E7A-B56B-87A81A9DE0A1}" srcOrd="1" destOrd="0" presId="urn:microsoft.com/office/officeart/2005/8/layout/hierarchy6"/>
    <dgm:cxn modelId="{3F2CEA83-3AF9-4DF5-987B-7BF6606050E1}" type="presParOf" srcId="{1FB13E81-8B19-4E7A-B56B-87A81A9DE0A1}" destId="{9E963991-A604-4FF9-8C6E-ABA3A4FDBBCF}" srcOrd="0" destOrd="0" presId="urn:microsoft.com/office/officeart/2005/8/layout/hierarchy6"/>
    <dgm:cxn modelId="{18C8F7E1-B19A-40D3-B30C-95C44DEC8530}" type="presParOf" srcId="{1FB13E81-8B19-4E7A-B56B-87A81A9DE0A1}" destId="{C408746A-B3E5-4A41-91C1-6B440FCCEE32}" srcOrd="1" destOrd="0" presId="urn:microsoft.com/office/officeart/2005/8/layout/hierarchy6"/>
    <dgm:cxn modelId="{E6FD5B7A-88DD-4162-A9AD-10F89A3863E2}" type="presParOf" srcId="{C408746A-B3E5-4A41-91C1-6B440FCCEE32}" destId="{28A9997E-8B00-4E2F-B467-0EAC58E8CD14}" srcOrd="0" destOrd="0" presId="urn:microsoft.com/office/officeart/2005/8/layout/hierarchy6"/>
    <dgm:cxn modelId="{E27A300D-7941-4CEB-9187-22A0F4D01D18}" type="presParOf" srcId="{C408746A-B3E5-4A41-91C1-6B440FCCEE32}" destId="{1D5C4156-35AE-473A-9400-AF85FC276FD8}" srcOrd="1" destOrd="0" presId="urn:microsoft.com/office/officeart/2005/8/layout/hierarchy6"/>
    <dgm:cxn modelId="{D99F9EBD-6F21-4322-894E-B625D77CD3D2}" type="presParOf" srcId="{1D5C4156-35AE-473A-9400-AF85FC276FD8}" destId="{6DCDF85D-5426-4D86-BDAA-194733440A78}" srcOrd="0" destOrd="0" presId="urn:microsoft.com/office/officeart/2005/8/layout/hierarchy6"/>
    <dgm:cxn modelId="{EDD72208-245D-4AF4-B68A-568309574D6C}" type="presParOf" srcId="{1D5C4156-35AE-473A-9400-AF85FC276FD8}" destId="{E2A9C2CB-B18E-45E1-A1F4-B7D9485F931E}" srcOrd="1" destOrd="0" presId="urn:microsoft.com/office/officeart/2005/8/layout/hierarchy6"/>
    <dgm:cxn modelId="{459731FC-5C65-46E7-9957-A753235D0F7B}" type="presParOf" srcId="{E2A9C2CB-B18E-45E1-A1F4-B7D9485F931E}" destId="{733993EB-7DFD-453C-9643-7E187044D5BE}" srcOrd="0" destOrd="0" presId="urn:microsoft.com/office/officeart/2005/8/layout/hierarchy6"/>
    <dgm:cxn modelId="{22BC9911-CB04-476C-AA4C-84E79172F1EC}" type="presParOf" srcId="{E2A9C2CB-B18E-45E1-A1F4-B7D9485F931E}" destId="{FC84F081-04DC-4CF8-91F5-3101418A39D3}" srcOrd="1" destOrd="0" presId="urn:microsoft.com/office/officeart/2005/8/layout/hierarchy6"/>
    <dgm:cxn modelId="{83858245-41C2-4DCA-AB17-1CBC027397B2}" type="presParOf" srcId="{FC84F081-04DC-4CF8-91F5-3101418A39D3}" destId="{DCBE8D50-B675-4171-972F-D4A06003AD76}" srcOrd="0" destOrd="0" presId="urn:microsoft.com/office/officeart/2005/8/layout/hierarchy6"/>
    <dgm:cxn modelId="{3F9B6A8B-9DE3-4123-9446-996963BEA1D4}" type="presParOf" srcId="{FC84F081-04DC-4CF8-91F5-3101418A39D3}" destId="{0174DAD9-99FA-4DB5-91CA-4CD59C40E5B4}" srcOrd="1" destOrd="0" presId="urn:microsoft.com/office/officeart/2005/8/layout/hierarchy6"/>
    <dgm:cxn modelId="{02556247-388A-4B84-95E0-571AE4FEDD32}" type="presParOf" srcId="{0174DAD9-99FA-4DB5-91CA-4CD59C40E5B4}" destId="{3A945830-53BB-453B-A02D-BE042B5A0E44}" srcOrd="0" destOrd="0" presId="urn:microsoft.com/office/officeart/2005/8/layout/hierarchy6"/>
    <dgm:cxn modelId="{03BC4343-99E7-4FA7-9DC5-B6CE2A8DC0E7}" type="presParOf" srcId="{0174DAD9-99FA-4DB5-91CA-4CD59C40E5B4}" destId="{C5EFED15-6EA9-49DB-9E9B-803190227827}" srcOrd="1" destOrd="0" presId="urn:microsoft.com/office/officeart/2005/8/layout/hierarchy6"/>
    <dgm:cxn modelId="{AB8D862F-D2FF-4D06-AC55-AD0915BCFE3E}" type="presParOf" srcId="{E7EE87DB-C7C0-447B-A6A5-DE379E49E826}" destId="{5BD4C103-B86D-4F93-AB07-8C31AE16D9D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BE023C-F2DA-4F73-B1D3-127ABAD977B9}" type="doc">
      <dgm:prSet loTypeId="urn:microsoft.com/office/officeart/2005/8/layout/hierarchy6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E3F34E-6293-4214-BBA8-D7015A8A059A}">
      <dgm:prSet phldrT="[Text]" custT="1"/>
      <dgm:spPr/>
      <dgm:t>
        <a:bodyPr/>
        <a:lstStyle/>
        <a:p>
          <a:r>
            <a:rPr lang="en-US" sz="1600" i="1">
              <a:latin typeface="Calibri" panose="020F0502020204030204" pitchFamily="34" charset="0"/>
              <a:cs typeface="Calibri" panose="020F0502020204030204" pitchFamily="34" charset="0"/>
            </a:rPr>
            <a:t>Official</a:t>
          </a:r>
        </a:p>
        <a:p>
          <a:r>
            <a:rPr lang="en-IE" sz="1600" i="1">
              <a:latin typeface="Calibri" panose="020F0502020204030204" pitchFamily="34" charset="0"/>
              <a:cs typeface="Calibri" panose="020F0502020204030204" pitchFamily="34" charset="0"/>
            </a:rPr>
            <a:t>Journal</a:t>
          </a:r>
        </a:p>
        <a:p>
          <a:r>
            <a:rPr lang="en-IE" sz="900" i="1">
              <a:latin typeface="Calibri" panose="020F0502020204030204" pitchFamily="34" charset="0"/>
              <a:cs typeface="Calibri" panose="020F0502020204030204" pitchFamily="34" charset="0"/>
            </a:rPr>
            <a:t>(JOC 2021 009)</a:t>
          </a:r>
          <a:endParaRPr lang="en-US" sz="900" i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75C8D2-4F94-4444-918B-90B3A313D6D3}" type="parTrans" cxnId="{F6C091F6-4B07-4A25-9FCD-5BE178AC6E35}">
      <dgm:prSet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FA701-1E9C-4963-A723-CE9D15CE57B3}" type="sibTrans" cxnId="{F6C091F6-4B07-4A25-9FCD-5BE178AC6E35}">
      <dgm:prSet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A6C6C2-9804-49E7-BFB0-F01E614D9084}">
      <dgm:prSet phldrT="[Text]" custT="1"/>
      <dgm:spPr/>
      <dgm:t>
        <a:bodyPr/>
        <a:lstStyle/>
        <a:p>
          <a:r>
            <a:rPr lang="en-US" sz="1600" i="1">
              <a:latin typeface="Calibri" panose="020F0502020204030204" pitchFamily="34" charset="0"/>
              <a:cs typeface="Calibri" panose="020F0502020204030204" pitchFamily="34" charset="0"/>
            </a:rPr>
            <a:t>ENG</a:t>
          </a:r>
        </a:p>
      </dgm:t>
    </dgm:pt>
    <dgm:pt modelId="{97D1B50D-BDED-429F-9115-5C6123C27AF2}" type="parTrans" cxnId="{B9D90B2B-52BE-4153-8D65-50E30C87F6DC}">
      <dgm:prSet custT="1"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51857F-C24E-4478-B59E-89D7222FEE2B}" type="sibTrans" cxnId="{B9D90B2B-52BE-4153-8D65-50E30C87F6DC}">
      <dgm:prSet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6A630D-EB57-45C9-AC8B-A582BA676343}">
      <dgm:prSet phldrT="[Text]" custT="1"/>
      <dgm:spPr/>
      <dgm:t>
        <a:bodyPr/>
        <a:lstStyle/>
        <a:p>
          <a:r>
            <a:rPr lang="en-US" sz="1600" i="1">
              <a:latin typeface="Calibri" panose="020F0502020204030204" pitchFamily="34" charset="0"/>
              <a:cs typeface="Calibri" panose="020F0502020204030204" pitchFamily="34" charset="0"/>
            </a:rPr>
            <a:t>pdf</a:t>
          </a:r>
        </a:p>
      </dgm:t>
    </dgm:pt>
    <dgm:pt modelId="{6E4E67A8-D2BD-4937-AE39-EB79656B79B4}" type="parTrans" cxnId="{A8652732-F3E3-449B-A61C-982AFF1C2EA1}">
      <dgm:prSet custT="1"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DABBA4-C2DE-4BD0-8F1B-145D6E61C8A9}" type="sibTrans" cxnId="{A8652732-F3E3-449B-A61C-982AFF1C2EA1}">
      <dgm:prSet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2E7149-E501-47DA-BE17-CE3B8ED07305}">
      <dgm:prSet phldrT="[Text]" custT="1"/>
      <dgm:spPr/>
      <dgm:t>
        <a:bodyPr/>
        <a:lstStyle/>
        <a:p>
          <a:r>
            <a:rPr lang="en-US" sz="1600" i="1">
              <a:latin typeface="Calibri" panose="020F0502020204030204" pitchFamily="34" charset="0"/>
              <a:cs typeface="Calibri" panose="020F0502020204030204" pitchFamily="34" charset="0"/>
            </a:rPr>
            <a:t>ALL 23/24 LVs</a:t>
          </a:r>
        </a:p>
      </dgm:t>
    </dgm:pt>
    <dgm:pt modelId="{47C45EC7-608E-4DA6-BBD7-2B5293BFAB39}" type="parTrans" cxnId="{73A8583D-1DBF-4FDD-9D84-B8937EDD2AC6}">
      <dgm:prSet custT="1"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B5BA31-7C55-43A9-B625-044C9D8CBB87}" type="sibTrans" cxnId="{73A8583D-1DBF-4FDD-9D84-B8937EDD2AC6}">
      <dgm:prSet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80EAA5-D544-425B-9DD4-E863DB4BC986}">
      <dgm:prSet phldrT="[Text]" custT="1"/>
      <dgm:spPr/>
      <dgm:t>
        <a:bodyPr/>
        <a:lstStyle/>
        <a:p>
          <a:r>
            <a:rPr lang="en-IE" sz="1600" i="1">
              <a:latin typeface="Calibri" panose="020F0502020204030204" pitchFamily="34" charset="0"/>
              <a:cs typeface="Calibri" panose="020F0502020204030204" pitchFamily="34" charset="0"/>
            </a:rPr>
            <a:t>fmx4</a:t>
          </a:r>
          <a:endParaRPr lang="en-US" sz="1600" i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98AE00-A098-460D-BF2A-57C89D96D370}" type="parTrans" cxnId="{CB278294-8901-4010-84F1-C4600C4569BA}">
      <dgm:prSet custT="1"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92CE07-A0F9-4F8F-B77C-325CFE0623CE}" type="sibTrans" cxnId="{CB278294-8901-4010-84F1-C4600C4569BA}">
      <dgm:prSet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B43A92-A876-4219-8D29-70C725666B1B}">
      <dgm:prSet phldrT="[Text]" custT="1"/>
      <dgm:spPr/>
      <dgm:t>
        <a:bodyPr/>
        <a:lstStyle/>
        <a:p>
          <a:r>
            <a:rPr lang="en-US" sz="1600" i="1" err="1">
              <a:latin typeface="Calibri" panose="020F0502020204030204" pitchFamily="34" charset="0"/>
              <a:cs typeface="Calibri" panose="020F0502020204030204" pitchFamily="34" charset="0"/>
            </a:rPr>
            <a:t>xhtml</a:t>
          </a:r>
          <a:endParaRPr lang="en-US" sz="1600" i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D2609B-3179-47FE-B4F7-B2F3AAB738B8}" type="parTrans" cxnId="{D5CD2C8C-A456-4D8E-8163-A891F2B64FA9}">
      <dgm:prSet custT="1"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5C19A6-6378-4F68-904A-A85186830FEA}" type="sibTrans" cxnId="{D5CD2C8C-A456-4D8E-8163-A891F2B64FA9}">
      <dgm:prSet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AA025F-5D1E-446C-98D9-FC100E338482}">
      <dgm:prSet phldrT="[Text]" custT="1"/>
      <dgm:spPr/>
      <dgm:t>
        <a:bodyPr/>
        <a:lstStyle/>
        <a:p>
          <a:r>
            <a:rPr lang="en-US" sz="1600" i="1">
              <a:latin typeface="Calibri" panose="020F0502020204030204" pitchFamily="34" charset="0"/>
              <a:cs typeface="Calibri" panose="020F0502020204030204" pitchFamily="34" charset="0"/>
            </a:rPr>
            <a:t>FRA</a:t>
          </a:r>
        </a:p>
      </dgm:t>
    </dgm:pt>
    <dgm:pt modelId="{CE8686D0-225D-4A29-873E-C034D73599DB}" type="parTrans" cxnId="{2504E7CA-D3E7-443E-964D-99C0262B12D1}">
      <dgm:prSet custT="1"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9751D4-6849-4A49-AC1A-6AB0833DE3E5}" type="sibTrans" cxnId="{2504E7CA-D3E7-443E-964D-99C0262B12D1}">
      <dgm:prSet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B94B6A-5059-41D0-860C-2928D3E5ECAD}">
      <dgm:prSet phldrT="[Text]" custT="1"/>
      <dgm:spPr/>
      <dgm:t>
        <a:bodyPr/>
        <a:lstStyle/>
        <a:p>
          <a:r>
            <a:rPr lang="en-US" sz="1600" i="1">
              <a:latin typeface="Calibri" panose="020F0502020204030204" pitchFamily="34" charset="0"/>
              <a:cs typeface="Calibri" panose="020F0502020204030204" pitchFamily="34" charset="0"/>
            </a:rPr>
            <a:t>digital item (physical file)</a:t>
          </a:r>
        </a:p>
      </dgm:t>
    </dgm:pt>
    <dgm:pt modelId="{E737F228-5FC2-4870-8508-26A6AA3ECF4C}" type="sibTrans" cxnId="{44DDB14A-7D68-4622-92D2-B76C1F129587}">
      <dgm:prSet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E04A3C-B735-4F88-B214-3E239B89CCFF}" type="parTrans" cxnId="{44DDB14A-7D68-4622-92D2-B76C1F129587}">
      <dgm:prSet custT="1"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104AA3B-07E4-4365-A724-587925A0B541}" type="pres">
      <dgm:prSet presAssocID="{FABE023C-F2DA-4F73-B1D3-127ABAD977B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2D3483B-5703-43C9-85BE-6D087E834EAC}" type="pres">
      <dgm:prSet presAssocID="{FABE023C-F2DA-4F73-B1D3-127ABAD977B9}" presName="hierFlow" presStyleCnt="0"/>
      <dgm:spPr/>
    </dgm:pt>
    <dgm:pt modelId="{140D24A7-F611-4E09-A1FF-E785B3450087}" type="pres">
      <dgm:prSet presAssocID="{FABE023C-F2DA-4F73-B1D3-127ABAD977B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6AB525E-A31C-4C29-920A-1AB3FF3B8E34}" type="pres">
      <dgm:prSet presAssocID="{68E3F34E-6293-4214-BBA8-D7015A8A059A}" presName="Name14" presStyleCnt="0"/>
      <dgm:spPr/>
    </dgm:pt>
    <dgm:pt modelId="{CD745D19-CE5E-48BD-A9CF-AB7D62DDDCEF}" type="pres">
      <dgm:prSet presAssocID="{68E3F34E-6293-4214-BBA8-D7015A8A059A}" presName="level1Shape" presStyleLbl="node0" presStyleIdx="0" presStyleCnt="1" custScaleX="136431" custScaleY="117350" custLinFactNeighborX="544" custLinFactNeighborY="-84039">
        <dgm:presLayoutVars>
          <dgm:chPref val="3"/>
        </dgm:presLayoutVars>
      </dgm:prSet>
      <dgm:spPr/>
    </dgm:pt>
    <dgm:pt modelId="{C3D9FFB3-60BB-49A5-8A94-9AB2A997E2AA}" type="pres">
      <dgm:prSet presAssocID="{68E3F34E-6293-4214-BBA8-D7015A8A059A}" presName="hierChild2" presStyleCnt="0"/>
      <dgm:spPr/>
    </dgm:pt>
    <dgm:pt modelId="{9B87E708-84C7-424A-B986-09E1EDFE862F}" type="pres">
      <dgm:prSet presAssocID="{97D1B50D-BDED-429F-9115-5C6123C27AF2}" presName="Name19" presStyleLbl="parChTrans1D2" presStyleIdx="0" presStyleCnt="3"/>
      <dgm:spPr/>
    </dgm:pt>
    <dgm:pt modelId="{78AED318-4717-46A1-A9DE-8CAE7E6222CE}" type="pres">
      <dgm:prSet presAssocID="{3CA6C6C2-9804-49E7-BFB0-F01E614D9084}" presName="Name21" presStyleCnt="0"/>
      <dgm:spPr/>
    </dgm:pt>
    <dgm:pt modelId="{76DC4781-9761-4331-A3EB-0CE9D408A4DE}" type="pres">
      <dgm:prSet presAssocID="{3CA6C6C2-9804-49E7-BFB0-F01E614D9084}" presName="level2Shape" presStyleLbl="node2" presStyleIdx="0" presStyleCnt="3" custLinFactNeighborX="4352" custLinFactNeighborY="-28392"/>
      <dgm:spPr/>
    </dgm:pt>
    <dgm:pt modelId="{2664DC97-4545-4701-A4B6-E149406841D7}" type="pres">
      <dgm:prSet presAssocID="{3CA6C6C2-9804-49E7-BFB0-F01E614D9084}" presName="hierChild3" presStyleCnt="0"/>
      <dgm:spPr/>
    </dgm:pt>
    <dgm:pt modelId="{8288CE57-4CDA-4957-A9C6-127DD3793E80}" type="pres">
      <dgm:prSet presAssocID="{6E4E67A8-D2BD-4937-AE39-EB79656B79B4}" presName="Name19" presStyleLbl="parChTrans1D3" presStyleIdx="0" presStyleCnt="3"/>
      <dgm:spPr/>
    </dgm:pt>
    <dgm:pt modelId="{483648C2-1E0C-410D-BFA0-0B447D4F5C5C}" type="pres">
      <dgm:prSet presAssocID="{346A630D-EB57-45C9-AC8B-A582BA676343}" presName="Name21" presStyleCnt="0"/>
      <dgm:spPr/>
    </dgm:pt>
    <dgm:pt modelId="{F0CDC942-9B47-49F0-AD91-4FEDE430D286}" type="pres">
      <dgm:prSet presAssocID="{346A630D-EB57-45C9-AC8B-A582BA676343}" presName="level2Shape" presStyleLbl="node3" presStyleIdx="0" presStyleCnt="3"/>
      <dgm:spPr/>
    </dgm:pt>
    <dgm:pt modelId="{53ADB634-26E1-4875-8B7C-7A2A9DFA6015}" type="pres">
      <dgm:prSet presAssocID="{346A630D-EB57-45C9-AC8B-A582BA676343}" presName="hierChild3" presStyleCnt="0"/>
      <dgm:spPr/>
    </dgm:pt>
    <dgm:pt modelId="{9A5B504A-F1AD-4902-9B1C-84178E74A3E5}" type="pres">
      <dgm:prSet presAssocID="{D0E04A3C-B735-4F88-B214-3E239B89CCFF}" presName="Name19" presStyleLbl="parChTrans1D4" presStyleIdx="0" presStyleCnt="1"/>
      <dgm:spPr/>
    </dgm:pt>
    <dgm:pt modelId="{B155C806-C410-44D2-8644-7BB69F2BCABD}" type="pres">
      <dgm:prSet presAssocID="{22B94B6A-5059-41D0-860C-2928D3E5ECAD}" presName="Name21" presStyleCnt="0"/>
      <dgm:spPr/>
    </dgm:pt>
    <dgm:pt modelId="{4B4AFEA6-7012-4443-9039-A6B48C1589E8}" type="pres">
      <dgm:prSet presAssocID="{22B94B6A-5059-41D0-860C-2928D3E5ECAD}" presName="level2Shape" presStyleLbl="node4" presStyleIdx="0" presStyleCnt="1" custScaleX="127109" custLinFactNeighborX="38" custLinFactNeighborY="25162"/>
      <dgm:spPr/>
    </dgm:pt>
    <dgm:pt modelId="{67224E26-D091-4B01-B82D-9985F29E0081}" type="pres">
      <dgm:prSet presAssocID="{22B94B6A-5059-41D0-860C-2928D3E5ECAD}" presName="hierChild3" presStyleCnt="0"/>
      <dgm:spPr/>
    </dgm:pt>
    <dgm:pt modelId="{5FD547D6-D648-4DC0-A776-3D3E98906BA3}" type="pres">
      <dgm:prSet presAssocID="{0398AE00-A098-460D-BF2A-57C89D96D370}" presName="Name19" presStyleLbl="parChTrans1D3" presStyleIdx="1" presStyleCnt="3"/>
      <dgm:spPr/>
    </dgm:pt>
    <dgm:pt modelId="{62415517-E7F4-4479-ACDD-DF7E6EE7AB23}" type="pres">
      <dgm:prSet presAssocID="{BF80EAA5-D544-425B-9DD4-E863DB4BC986}" presName="Name21" presStyleCnt="0"/>
      <dgm:spPr/>
    </dgm:pt>
    <dgm:pt modelId="{A0155390-F680-4EC1-B7E4-1F16193B976F}" type="pres">
      <dgm:prSet presAssocID="{BF80EAA5-D544-425B-9DD4-E863DB4BC986}" presName="level2Shape" presStyleLbl="node3" presStyleIdx="1" presStyleCnt="3" custLinFactNeighborX="4352" custLinFactNeighborY="-1835"/>
      <dgm:spPr/>
    </dgm:pt>
    <dgm:pt modelId="{226F78F0-94CE-4C86-801C-FFDA851D2C79}" type="pres">
      <dgm:prSet presAssocID="{BF80EAA5-D544-425B-9DD4-E863DB4BC986}" presName="hierChild3" presStyleCnt="0"/>
      <dgm:spPr/>
    </dgm:pt>
    <dgm:pt modelId="{854CB606-72C5-48CF-A3A3-051F5D12864F}" type="pres">
      <dgm:prSet presAssocID="{20D2609B-3179-47FE-B4F7-B2F3AAB738B8}" presName="Name19" presStyleLbl="parChTrans1D3" presStyleIdx="2" presStyleCnt="3"/>
      <dgm:spPr/>
    </dgm:pt>
    <dgm:pt modelId="{4689F9BB-B2E5-427D-B58A-2769C8C3AC3D}" type="pres">
      <dgm:prSet presAssocID="{ACB43A92-A876-4219-8D29-70C725666B1B}" presName="Name21" presStyleCnt="0"/>
      <dgm:spPr/>
    </dgm:pt>
    <dgm:pt modelId="{DF42BB8F-6208-4F00-8950-D6EAC9830AF6}" type="pres">
      <dgm:prSet presAssocID="{ACB43A92-A876-4219-8D29-70C725666B1B}" presName="level2Shape" presStyleLbl="node3" presStyleIdx="2" presStyleCnt="3"/>
      <dgm:spPr/>
    </dgm:pt>
    <dgm:pt modelId="{7CA4201E-60C0-49EE-9780-2A9FBE6AC550}" type="pres">
      <dgm:prSet presAssocID="{ACB43A92-A876-4219-8D29-70C725666B1B}" presName="hierChild3" presStyleCnt="0"/>
      <dgm:spPr/>
    </dgm:pt>
    <dgm:pt modelId="{93C8D4C1-3DA1-4FAD-94FF-05CEE7582258}" type="pres">
      <dgm:prSet presAssocID="{CE8686D0-225D-4A29-873E-C034D73599DB}" presName="Name19" presStyleLbl="parChTrans1D2" presStyleIdx="1" presStyleCnt="3"/>
      <dgm:spPr/>
    </dgm:pt>
    <dgm:pt modelId="{A95E9102-4A73-4DDB-BA7E-06FE90852CE9}" type="pres">
      <dgm:prSet presAssocID="{D1AA025F-5D1E-446C-98D9-FC100E338482}" presName="Name21" presStyleCnt="0"/>
      <dgm:spPr/>
    </dgm:pt>
    <dgm:pt modelId="{FFD2A88F-6506-4E50-ACBD-0DD21A200F59}" type="pres">
      <dgm:prSet presAssocID="{D1AA025F-5D1E-446C-98D9-FC100E338482}" presName="level2Shape" presStyleLbl="node2" presStyleIdx="1" presStyleCnt="3" custLinFactNeighborX="544" custLinFactNeighborY="-28392"/>
      <dgm:spPr/>
    </dgm:pt>
    <dgm:pt modelId="{E627489F-D4ED-454A-A199-AD67DC76BCB4}" type="pres">
      <dgm:prSet presAssocID="{D1AA025F-5D1E-446C-98D9-FC100E338482}" presName="hierChild3" presStyleCnt="0"/>
      <dgm:spPr/>
    </dgm:pt>
    <dgm:pt modelId="{93133FC6-D758-4D93-B00A-1761A0726AA3}" type="pres">
      <dgm:prSet presAssocID="{47C45EC7-608E-4DA6-BBD7-2B5293BFAB39}" presName="Name19" presStyleLbl="parChTrans1D2" presStyleIdx="2" presStyleCnt="3"/>
      <dgm:spPr/>
    </dgm:pt>
    <dgm:pt modelId="{0996094E-63BD-46B6-BADC-61F575BE8B6E}" type="pres">
      <dgm:prSet presAssocID="{F02E7149-E501-47DA-BE17-CE3B8ED07305}" presName="Name21" presStyleCnt="0"/>
      <dgm:spPr/>
    </dgm:pt>
    <dgm:pt modelId="{A725A382-B1B0-4247-BC8A-4BD4E4EBB149}" type="pres">
      <dgm:prSet presAssocID="{F02E7149-E501-47DA-BE17-CE3B8ED07305}" presName="level2Shape" presStyleLbl="node2" presStyleIdx="2" presStyleCnt="3" custLinFactNeighborX="-2176" custLinFactNeighborY="-28392"/>
      <dgm:spPr/>
    </dgm:pt>
    <dgm:pt modelId="{F47C5EFC-14D7-48E0-BBC3-27DE11A796CB}" type="pres">
      <dgm:prSet presAssocID="{F02E7149-E501-47DA-BE17-CE3B8ED07305}" presName="hierChild3" presStyleCnt="0"/>
      <dgm:spPr/>
    </dgm:pt>
    <dgm:pt modelId="{A32ADC86-B7F7-457C-9D9B-AEE4E186EC82}" type="pres">
      <dgm:prSet presAssocID="{FABE023C-F2DA-4F73-B1D3-127ABAD977B9}" presName="bgShapesFlow" presStyleCnt="0"/>
      <dgm:spPr/>
    </dgm:pt>
  </dgm:ptLst>
  <dgm:cxnLst>
    <dgm:cxn modelId="{D929210A-BD7A-4B10-89E0-B55266CAB5F4}" type="presOf" srcId="{97D1B50D-BDED-429F-9115-5C6123C27AF2}" destId="{9B87E708-84C7-424A-B986-09E1EDFE862F}" srcOrd="0" destOrd="0" presId="urn:microsoft.com/office/officeart/2005/8/layout/hierarchy6"/>
    <dgm:cxn modelId="{637D0712-1BD2-465D-9294-125CDA86283F}" type="presOf" srcId="{346A630D-EB57-45C9-AC8B-A582BA676343}" destId="{F0CDC942-9B47-49F0-AD91-4FEDE430D286}" srcOrd="0" destOrd="0" presId="urn:microsoft.com/office/officeart/2005/8/layout/hierarchy6"/>
    <dgm:cxn modelId="{35C4561E-8C12-480F-876B-CCDE142C1A6E}" type="presOf" srcId="{FABE023C-F2DA-4F73-B1D3-127ABAD977B9}" destId="{0104AA3B-07E4-4365-A724-587925A0B541}" srcOrd="0" destOrd="0" presId="urn:microsoft.com/office/officeart/2005/8/layout/hierarchy6"/>
    <dgm:cxn modelId="{1FE3D426-B980-4741-B604-95E910627A4D}" type="presOf" srcId="{0398AE00-A098-460D-BF2A-57C89D96D370}" destId="{5FD547D6-D648-4DC0-A776-3D3E98906BA3}" srcOrd="0" destOrd="0" presId="urn:microsoft.com/office/officeart/2005/8/layout/hierarchy6"/>
    <dgm:cxn modelId="{B9D90B2B-52BE-4153-8D65-50E30C87F6DC}" srcId="{68E3F34E-6293-4214-BBA8-D7015A8A059A}" destId="{3CA6C6C2-9804-49E7-BFB0-F01E614D9084}" srcOrd="0" destOrd="0" parTransId="{97D1B50D-BDED-429F-9115-5C6123C27AF2}" sibTransId="{6051857F-C24E-4478-B59E-89D7222FEE2B}"/>
    <dgm:cxn modelId="{A8652732-F3E3-449B-A61C-982AFF1C2EA1}" srcId="{3CA6C6C2-9804-49E7-BFB0-F01E614D9084}" destId="{346A630D-EB57-45C9-AC8B-A582BA676343}" srcOrd="0" destOrd="0" parTransId="{6E4E67A8-D2BD-4937-AE39-EB79656B79B4}" sibTransId="{22DABBA4-C2DE-4BD0-8F1B-145D6E61C8A9}"/>
    <dgm:cxn modelId="{73A8583D-1DBF-4FDD-9D84-B8937EDD2AC6}" srcId="{68E3F34E-6293-4214-BBA8-D7015A8A059A}" destId="{F02E7149-E501-47DA-BE17-CE3B8ED07305}" srcOrd="2" destOrd="0" parTransId="{47C45EC7-608E-4DA6-BBD7-2B5293BFAB39}" sibTransId="{21B5BA31-7C55-43A9-B625-044C9D8CBB87}"/>
    <dgm:cxn modelId="{36CA9F40-7E5D-423E-A9E9-0DE8833CC946}" type="presOf" srcId="{3CA6C6C2-9804-49E7-BFB0-F01E614D9084}" destId="{76DC4781-9761-4331-A3EB-0CE9D408A4DE}" srcOrd="0" destOrd="0" presId="urn:microsoft.com/office/officeart/2005/8/layout/hierarchy6"/>
    <dgm:cxn modelId="{FB73785C-3E52-4612-A38D-B4073233D2F4}" type="presOf" srcId="{47C45EC7-608E-4DA6-BBD7-2B5293BFAB39}" destId="{93133FC6-D758-4D93-B00A-1761A0726AA3}" srcOrd="0" destOrd="0" presId="urn:microsoft.com/office/officeart/2005/8/layout/hierarchy6"/>
    <dgm:cxn modelId="{44DDB14A-7D68-4622-92D2-B76C1F129587}" srcId="{346A630D-EB57-45C9-AC8B-A582BA676343}" destId="{22B94B6A-5059-41D0-860C-2928D3E5ECAD}" srcOrd="0" destOrd="0" parTransId="{D0E04A3C-B735-4F88-B214-3E239B89CCFF}" sibTransId="{E737F228-5FC2-4870-8508-26A6AA3ECF4C}"/>
    <dgm:cxn modelId="{35A7ED6C-6416-42DB-A679-A11943F5EE9E}" type="presOf" srcId="{D1AA025F-5D1E-446C-98D9-FC100E338482}" destId="{FFD2A88F-6506-4E50-ACBD-0DD21A200F59}" srcOrd="0" destOrd="0" presId="urn:microsoft.com/office/officeart/2005/8/layout/hierarchy6"/>
    <dgm:cxn modelId="{86FFF56D-F901-4A0D-A194-4CB1EE84EEAC}" type="presOf" srcId="{20D2609B-3179-47FE-B4F7-B2F3AAB738B8}" destId="{854CB606-72C5-48CF-A3A3-051F5D12864F}" srcOrd="0" destOrd="0" presId="urn:microsoft.com/office/officeart/2005/8/layout/hierarchy6"/>
    <dgm:cxn modelId="{E5E44659-C1E4-47AD-AD59-96617C432871}" type="presOf" srcId="{6E4E67A8-D2BD-4937-AE39-EB79656B79B4}" destId="{8288CE57-4CDA-4957-A9C6-127DD3793E80}" srcOrd="0" destOrd="0" presId="urn:microsoft.com/office/officeart/2005/8/layout/hierarchy6"/>
    <dgm:cxn modelId="{1BC6AA7A-030F-4391-86F2-3F85AD223C12}" type="presOf" srcId="{D0E04A3C-B735-4F88-B214-3E239B89CCFF}" destId="{9A5B504A-F1AD-4902-9B1C-84178E74A3E5}" srcOrd="0" destOrd="0" presId="urn:microsoft.com/office/officeart/2005/8/layout/hierarchy6"/>
    <dgm:cxn modelId="{5887488A-0943-4D4B-A86B-D5AAB0225AD7}" type="presOf" srcId="{68E3F34E-6293-4214-BBA8-D7015A8A059A}" destId="{CD745D19-CE5E-48BD-A9CF-AB7D62DDDCEF}" srcOrd="0" destOrd="0" presId="urn:microsoft.com/office/officeart/2005/8/layout/hierarchy6"/>
    <dgm:cxn modelId="{D5CD2C8C-A456-4D8E-8163-A891F2B64FA9}" srcId="{3CA6C6C2-9804-49E7-BFB0-F01E614D9084}" destId="{ACB43A92-A876-4219-8D29-70C725666B1B}" srcOrd="2" destOrd="0" parTransId="{20D2609B-3179-47FE-B4F7-B2F3AAB738B8}" sibTransId="{EA5C19A6-6378-4F68-904A-A85186830FEA}"/>
    <dgm:cxn modelId="{CB278294-8901-4010-84F1-C4600C4569BA}" srcId="{3CA6C6C2-9804-49E7-BFB0-F01E614D9084}" destId="{BF80EAA5-D544-425B-9DD4-E863DB4BC986}" srcOrd="1" destOrd="0" parTransId="{0398AE00-A098-460D-BF2A-57C89D96D370}" sibTransId="{B392CE07-A0F9-4F8F-B77C-325CFE0623CE}"/>
    <dgm:cxn modelId="{209543BD-ABBB-4594-A2B3-B6EA42AAF6B1}" type="presOf" srcId="{ACB43A92-A876-4219-8D29-70C725666B1B}" destId="{DF42BB8F-6208-4F00-8950-D6EAC9830AF6}" srcOrd="0" destOrd="0" presId="urn:microsoft.com/office/officeart/2005/8/layout/hierarchy6"/>
    <dgm:cxn modelId="{2504E7CA-D3E7-443E-964D-99C0262B12D1}" srcId="{68E3F34E-6293-4214-BBA8-D7015A8A059A}" destId="{D1AA025F-5D1E-446C-98D9-FC100E338482}" srcOrd="1" destOrd="0" parTransId="{CE8686D0-225D-4A29-873E-C034D73599DB}" sibTransId="{429751D4-6849-4A49-AC1A-6AB0833DE3E5}"/>
    <dgm:cxn modelId="{C5B1D5DB-D673-4A4C-A01B-196AA38EEB7B}" type="presOf" srcId="{F02E7149-E501-47DA-BE17-CE3B8ED07305}" destId="{A725A382-B1B0-4247-BC8A-4BD4E4EBB149}" srcOrd="0" destOrd="0" presId="urn:microsoft.com/office/officeart/2005/8/layout/hierarchy6"/>
    <dgm:cxn modelId="{B4CFD6DF-EEE8-48A8-959A-B8151B139A6B}" type="presOf" srcId="{CE8686D0-225D-4A29-873E-C034D73599DB}" destId="{93C8D4C1-3DA1-4FAD-94FF-05CEE7582258}" srcOrd="0" destOrd="0" presId="urn:microsoft.com/office/officeart/2005/8/layout/hierarchy6"/>
    <dgm:cxn modelId="{B9AF6FE6-033D-433C-9F40-E0A2DACEF496}" type="presOf" srcId="{22B94B6A-5059-41D0-860C-2928D3E5ECAD}" destId="{4B4AFEA6-7012-4443-9039-A6B48C1589E8}" srcOrd="0" destOrd="0" presId="urn:microsoft.com/office/officeart/2005/8/layout/hierarchy6"/>
    <dgm:cxn modelId="{7AFFA7F4-DB73-48F0-AACA-4B7AA46E15AE}" type="presOf" srcId="{BF80EAA5-D544-425B-9DD4-E863DB4BC986}" destId="{A0155390-F680-4EC1-B7E4-1F16193B976F}" srcOrd="0" destOrd="0" presId="urn:microsoft.com/office/officeart/2005/8/layout/hierarchy6"/>
    <dgm:cxn modelId="{F6C091F6-4B07-4A25-9FCD-5BE178AC6E35}" srcId="{FABE023C-F2DA-4F73-B1D3-127ABAD977B9}" destId="{68E3F34E-6293-4214-BBA8-D7015A8A059A}" srcOrd="0" destOrd="0" parTransId="{A075C8D2-4F94-4444-918B-90B3A313D6D3}" sibTransId="{10DFA701-1E9C-4963-A723-CE9D15CE57B3}"/>
    <dgm:cxn modelId="{C37A4318-2B4A-440E-8702-65FC3BF0023B}" type="presParOf" srcId="{0104AA3B-07E4-4365-A724-587925A0B541}" destId="{72D3483B-5703-43C9-85BE-6D087E834EAC}" srcOrd="0" destOrd="0" presId="urn:microsoft.com/office/officeart/2005/8/layout/hierarchy6"/>
    <dgm:cxn modelId="{E2BD595E-A70A-4432-9632-17D58C3A8EFD}" type="presParOf" srcId="{72D3483B-5703-43C9-85BE-6D087E834EAC}" destId="{140D24A7-F611-4E09-A1FF-E785B3450087}" srcOrd="0" destOrd="0" presId="urn:microsoft.com/office/officeart/2005/8/layout/hierarchy6"/>
    <dgm:cxn modelId="{886D59E7-3537-442D-A59A-009C1BEE86D7}" type="presParOf" srcId="{140D24A7-F611-4E09-A1FF-E785B3450087}" destId="{F6AB525E-A31C-4C29-920A-1AB3FF3B8E34}" srcOrd="0" destOrd="0" presId="urn:microsoft.com/office/officeart/2005/8/layout/hierarchy6"/>
    <dgm:cxn modelId="{4F81683D-260A-4102-9B5C-16ADF79D7B99}" type="presParOf" srcId="{F6AB525E-A31C-4C29-920A-1AB3FF3B8E34}" destId="{CD745D19-CE5E-48BD-A9CF-AB7D62DDDCEF}" srcOrd="0" destOrd="0" presId="urn:microsoft.com/office/officeart/2005/8/layout/hierarchy6"/>
    <dgm:cxn modelId="{74E10BA1-55E5-450E-A2E8-E516E9244293}" type="presParOf" srcId="{F6AB525E-A31C-4C29-920A-1AB3FF3B8E34}" destId="{C3D9FFB3-60BB-49A5-8A94-9AB2A997E2AA}" srcOrd="1" destOrd="0" presId="urn:microsoft.com/office/officeart/2005/8/layout/hierarchy6"/>
    <dgm:cxn modelId="{B4E8D59B-EDE5-4DAB-8E5C-B9CAB5349A79}" type="presParOf" srcId="{C3D9FFB3-60BB-49A5-8A94-9AB2A997E2AA}" destId="{9B87E708-84C7-424A-B986-09E1EDFE862F}" srcOrd="0" destOrd="0" presId="urn:microsoft.com/office/officeart/2005/8/layout/hierarchy6"/>
    <dgm:cxn modelId="{F261F02D-9D73-4A2C-AF39-208EB3105B05}" type="presParOf" srcId="{C3D9FFB3-60BB-49A5-8A94-9AB2A997E2AA}" destId="{78AED318-4717-46A1-A9DE-8CAE7E6222CE}" srcOrd="1" destOrd="0" presId="urn:microsoft.com/office/officeart/2005/8/layout/hierarchy6"/>
    <dgm:cxn modelId="{63904ECC-92F1-439C-A721-CFB4376D4397}" type="presParOf" srcId="{78AED318-4717-46A1-A9DE-8CAE7E6222CE}" destId="{76DC4781-9761-4331-A3EB-0CE9D408A4DE}" srcOrd="0" destOrd="0" presId="urn:microsoft.com/office/officeart/2005/8/layout/hierarchy6"/>
    <dgm:cxn modelId="{F435A6C0-82C2-4495-8A70-264C83B23837}" type="presParOf" srcId="{78AED318-4717-46A1-A9DE-8CAE7E6222CE}" destId="{2664DC97-4545-4701-A4B6-E149406841D7}" srcOrd="1" destOrd="0" presId="urn:microsoft.com/office/officeart/2005/8/layout/hierarchy6"/>
    <dgm:cxn modelId="{76ABEAD7-C6EB-4F48-8A59-608BEA74BB81}" type="presParOf" srcId="{2664DC97-4545-4701-A4B6-E149406841D7}" destId="{8288CE57-4CDA-4957-A9C6-127DD3793E80}" srcOrd="0" destOrd="0" presId="urn:microsoft.com/office/officeart/2005/8/layout/hierarchy6"/>
    <dgm:cxn modelId="{0137EFBF-729D-4FC5-9FB6-EF7450A877FA}" type="presParOf" srcId="{2664DC97-4545-4701-A4B6-E149406841D7}" destId="{483648C2-1E0C-410D-BFA0-0B447D4F5C5C}" srcOrd="1" destOrd="0" presId="urn:microsoft.com/office/officeart/2005/8/layout/hierarchy6"/>
    <dgm:cxn modelId="{3836FED5-564A-45B0-A66C-3B0C20009702}" type="presParOf" srcId="{483648C2-1E0C-410D-BFA0-0B447D4F5C5C}" destId="{F0CDC942-9B47-49F0-AD91-4FEDE430D286}" srcOrd="0" destOrd="0" presId="urn:microsoft.com/office/officeart/2005/8/layout/hierarchy6"/>
    <dgm:cxn modelId="{0504437B-5567-49BC-97EB-9FC6B7E9BC2D}" type="presParOf" srcId="{483648C2-1E0C-410D-BFA0-0B447D4F5C5C}" destId="{53ADB634-26E1-4875-8B7C-7A2A9DFA6015}" srcOrd="1" destOrd="0" presId="urn:microsoft.com/office/officeart/2005/8/layout/hierarchy6"/>
    <dgm:cxn modelId="{93772B9B-1AE5-4839-98E5-A2A03EB856CA}" type="presParOf" srcId="{53ADB634-26E1-4875-8B7C-7A2A9DFA6015}" destId="{9A5B504A-F1AD-4902-9B1C-84178E74A3E5}" srcOrd="0" destOrd="0" presId="urn:microsoft.com/office/officeart/2005/8/layout/hierarchy6"/>
    <dgm:cxn modelId="{18842809-CAFD-4800-B98A-64A37D62340F}" type="presParOf" srcId="{53ADB634-26E1-4875-8B7C-7A2A9DFA6015}" destId="{B155C806-C410-44D2-8644-7BB69F2BCABD}" srcOrd="1" destOrd="0" presId="urn:microsoft.com/office/officeart/2005/8/layout/hierarchy6"/>
    <dgm:cxn modelId="{09168FC3-30E1-449C-96F2-1159DFD0745F}" type="presParOf" srcId="{B155C806-C410-44D2-8644-7BB69F2BCABD}" destId="{4B4AFEA6-7012-4443-9039-A6B48C1589E8}" srcOrd="0" destOrd="0" presId="urn:microsoft.com/office/officeart/2005/8/layout/hierarchy6"/>
    <dgm:cxn modelId="{C42BECD1-0C48-4897-91A9-AF9EB68C55FF}" type="presParOf" srcId="{B155C806-C410-44D2-8644-7BB69F2BCABD}" destId="{67224E26-D091-4B01-B82D-9985F29E0081}" srcOrd="1" destOrd="0" presId="urn:microsoft.com/office/officeart/2005/8/layout/hierarchy6"/>
    <dgm:cxn modelId="{B06C5DA2-923C-4E8B-9E6D-832EAC824A73}" type="presParOf" srcId="{2664DC97-4545-4701-A4B6-E149406841D7}" destId="{5FD547D6-D648-4DC0-A776-3D3E98906BA3}" srcOrd="2" destOrd="0" presId="urn:microsoft.com/office/officeart/2005/8/layout/hierarchy6"/>
    <dgm:cxn modelId="{1DBA12CC-509D-4D38-9E42-E34EF64FCFDA}" type="presParOf" srcId="{2664DC97-4545-4701-A4B6-E149406841D7}" destId="{62415517-E7F4-4479-ACDD-DF7E6EE7AB23}" srcOrd="3" destOrd="0" presId="urn:microsoft.com/office/officeart/2005/8/layout/hierarchy6"/>
    <dgm:cxn modelId="{4EC9EFE0-D133-467A-A205-21BCE58FD250}" type="presParOf" srcId="{62415517-E7F4-4479-ACDD-DF7E6EE7AB23}" destId="{A0155390-F680-4EC1-B7E4-1F16193B976F}" srcOrd="0" destOrd="0" presId="urn:microsoft.com/office/officeart/2005/8/layout/hierarchy6"/>
    <dgm:cxn modelId="{6B5EA292-10B9-4867-9770-24D13B1FC6B1}" type="presParOf" srcId="{62415517-E7F4-4479-ACDD-DF7E6EE7AB23}" destId="{226F78F0-94CE-4C86-801C-FFDA851D2C79}" srcOrd="1" destOrd="0" presId="urn:microsoft.com/office/officeart/2005/8/layout/hierarchy6"/>
    <dgm:cxn modelId="{B8D6E946-F857-484A-89E8-F6AB2326CC62}" type="presParOf" srcId="{2664DC97-4545-4701-A4B6-E149406841D7}" destId="{854CB606-72C5-48CF-A3A3-051F5D12864F}" srcOrd="4" destOrd="0" presId="urn:microsoft.com/office/officeart/2005/8/layout/hierarchy6"/>
    <dgm:cxn modelId="{FA4F70A6-1696-43BD-9EEF-166B7D71E032}" type="presParOf" srcId="{2664DC97-4545-4701-A4B6-E149406841D7}" destId="{4689F9BB-B2E5-427D-B58A-2769C8C3AC3D}" srcOrd="5" destOrd="0" presId="urn:microsoft.com/office/officeart/2005/8/layout/hierarchy6"/>
    <dgm:cxn modelId="{362EF4D0-4B5B-4260-AE3C-DD0F79A0F3FC}" type="presParOf" srcId="{4689F9BB-B2E5-427D-B58A-2769C8C3AC3D}" destId="{DF42BB8F-6208-4F00-8950-D6EAC9830AF6}" srcOrd="0" destOrd="0" presId="urn:microsoft.com/office/officeart/2005/8/layout/hierarchy6"/>
    <dgm:cxn modelId="{7F9B83E3-20CE-40A8-9CE4-5038DF5A4D28}" type="presParOf" srcId="{4689F9BB-B2E5-427D-B58A-2769C8C3AC3D}" destId="{7CA4201E-60C0-49EE-9780-2A9FBE6AC550}" srcOrd="1" destOrd="0" presId="urn:microsoft.com/office/officeart/2005/8/layout/hierarchy6"/>
    <dgm:cxn modelId="{7A569C81-E18A-4143-BF83-D181150FD941}" type="presParOf" srcId="{C3D9FFB3-60BB-49A5-8A94-9AB2A997E2AA}" destId="{93C8D4C1-3DA1-4FAD-94FF-05CEE7582258}" srcOrd="2" destOrd="0" presId="urn:microsoft.com/office/officeart/2005/8/layout/hierarchy6"/>
    <dgm:cxn modelId="{9155490F-4F5A-4E76-9D69-3EFBF9EB21DA}" type="presParOf" srcId="{C3D9FFB3-60BB-49A5-8A94-9AB2A997E2AA}" destId="{A95E9102-4A73-4DDB-BA7E-06FE90852CE9}" srcOrd="3" destOrd="0" presId="urn:microsoft.com/office/officeart/2005/8/layout/hierarchy6"/>
    <dgm:cxn modelId="{A2E5BA28-34A0-46C4-A962-DC0958A8F400}" type="presParOf" srcId="{A95E9102-4A73-4DDB-BA7E-06FE90852CE9}" destId="{FFD2A88F-6506-4E50-ACBD-0DD21A200F59}" srcOrd="0" destOrd="0" presId="urn:microsoft.com/office/officeart/2005/8/layout/hierarchy6"/>
    <dgm:cxn modelId="{18494008-687F-4727-8262-A66ABF46F332}" type="presParOf" srcId="{A95E9102-4A73-4DDB-BA7E-06FE90852CE9}" destId="{E627489F-D4ED-454A-A199-AD67DC76BCB4}" srcOrd="1" destOrd="0" presId="urn:microsoft.com/office/officeart/2005/8/layout/hierarchy6"/>
    <dgm:cxn modelId="{662B100F-922E-4F1F-96E1-8BF3929DEA44}" type="presParOf" srcId="{C3D9FFB3-60BB-49A5-8A94-9AB2A997E2AA}" destId="{93133FC6-D758-4D93-B00A-1761A0726AA3}" srcOrd="4" destOrd="0" presId="urn:microsoft.com/office/officeart/2005/8/layout/hierarchy6"/>
    <dgm:cxn modelId="{C00AFCA2-895A-4685-80E2-9189566E7F0E}" type="presParOf" srcId="{C3D9FFB3-60BB-49A5-8A94-9AB2A997E2AA}" destId="{0996094E-63BD-46B6-BADC-61F575BE8B6E}" srcOrd="5" destOrd="0" presId="urn:microsoft.com/office/officeart/2005/8/layout/hierarchy6"/>
    <dgm:cxn modelId="{2A97F70E-66AC-40BD-A207-1F54EC081477}" type="presParOf" srcId="{0996094E-63BD-46B6-BADC-61F575BE8B6E}" destId="{A725A382-B1B0-4247-BC8A-4BD4E4EBB149}" srcOrd="0" destOrd="0" presId="urn:microsoft.com/office/officeart/2005/8/layout/hierarchy6"/>
    <dgm:cxn modelId="{4E943812-938C-49B3-88D8-56CEF83FFE69}" type="presParOf" srcId="{0996094E-63BD-46B6-BADC-61F575BE8B6E}" destId="{F47C5EFC-14D7-48E0-BBC3-27DE11A796CB}" srcOrd="1" destOrd="0" presId="urn:microsoft.com/office/officeart/2005/8/layout/hierarchy6"/>
    <dgm:cxn modelId="{684E77F9-4FB0-44C3-A2F7-9E996B23EE62}" type="presParOf" srcId="{0104AA3B-07E4-4365-A724-587925A0B541}" destId="{A32ADC86-B7F7-457C-9D9B-AEE4E186EC8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3D9A1C-2F43-4ACE-B7EC-3279829F6D1E}" type="doc">
      <dgm:prSet loTypeId="urn:diagrams.loki3.com/Bracket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4A0D19D-0545-4437-A568-F2506BEB9033}">
      <dgm:prSet phldrT="[Text]"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HTTPS operations to retrieve digital content</a:t>
          </a:r>
        </a:p>
      </dgm:t>
    </dgm:pt>
    <dgm:pt modelId="{D0319633-D19C-443E-B4C2-ABDF2E7CE3AB}" type="parTrans" cxnId="{C2525002-FEF6-412B-8264-3EFEBCB2570B}">
      <dgm:prSet/>
      <dgm:spPr/>
      <dgm:t>
        <a:bodyPr/>
        <a:lstStyle/>
        <a:p>
          <a:endParaRPr lang="en-US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0CE3D4-7784-4F7D-941D-E4CDA75AC73E}" type="sibTrans" cxnId="{C2525002-FEF6-412B-8264-3EFEBCB2570B}">
      <dgm:prSet/>
      <dgm:spPr/>
      <dgm:t>
        <a:bodyPr/>
        <a:lstStyle/>
        <a:p>
          <a:endParaRPr lang="en-US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2FD2DB-81B2-42D8-BAAB-E5163FA22130}">
      <dgm:prSet phldrT="[Text]" custT="1"/>
      <dgm:spPr/>
      <dgm:t>
        <a:bodyPr/>
        <a:lstStyle/>
        <a:p>
          <a:r>
            <a:rPr lang="en-US" sz="2400" b="0" dirty="0">
              <a:latin typeface="Calibri" panose="020F0502020204030204" pitchFamily="34" charset="0"/>
              <a:cs typeface="Calibri" panose="020F0502020204030204" pitchFamily="34" charset="0"/>
            </a:rPr>
            <a:t>Retrieve digital content from its </a:t>
          </a:r>
          <a:r>
            <a:rPr lang="en-US" sz="2400" b="0" u="sng" dirty="0">
              <a:latin typeface="Calibri" panose="020F0502020204030204" pitchFamily="34" charset="0"/>
              <a:cs typeface="Calibri" panose="020F0502020204030204" pitchFamily="34" charset="0"/>
            </a:rPr>
            <a:t>cellar id</a:t>
          </a:r>
        </a:p>
      </dgm:t>
    </dgm:pt>
    <dgm:pt modelId="{98DD5DDF-3D83-4854-856F-08F14722BE57}" type="parTrans" cxnId="{8922E44C-C0B2-4D3D-8973-62809E2106FF}">
      <dgm:prSet/>
      <dgm:spPr/>
      <dgm:t>
        <a:bodyPr/>
        <a:lstStyle/>
        <a:p>
          <a:endParaRPr lang="en-US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29D624-2FA1-4E6E-83FD-2172C9B6187C}" type="sibTrans" cxnId="{8922E44C-C0B2-4D3D-8973-62809E2106FF}">
      <dgm:prSet/>
      <dgm:spPr/>
      <dgm:t>
        <a:bodyPr/>
        <a:lstStyle/>
        <a:p>
          <a:endParaRPr lang="en-US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943F98-9A5D-46DF-AE86-748A3AB1A3C5}">
      <dgm:prSet phldrT="[Text]" custT="1"/>
      <dgm:spPr/>
      <dgm:t>
        <a:bodyPr/>
        <a:lstStyle/>
        <a:p>
          <a:r>
            <a:rPr lang="fr-BE" sz="2400" b="0" dirty="0" err="1">
              <a:latin typeface="Calibri" panose="020F0502020204030204" pitchFamily="34" charset="0"/>
              <a:cs typeface="Calibri" panose="020F0502020204030204" pitchFamily="34" charset="0"/>
            </a:rPr>
            <a:t>Retrieve</a:t>
          </a:r>
          <a:r>
            <a:rPr lang="fr-BE" sz="2400" b="0" dirty="0">
              <a:latin typeface="Calibri" panose="020F0502020204030204" pitchFamily="34" charset="0"/>
              <a:cs typeface="Calibri" panose="020F0502020204030204" pitchFamily="34" charset="0"/>
            </a:rPr>
            <a:t> digital content </a:t>
          </a:r>
          <a:r>
            <a:rPr lang="fr-BE" sz="2400" b="0" dirty="0" err="1">
              <a:latin typeface="Calibri" panose="020F0502020204030204" pitchFamily="34" charset="0"/>
              <a:cs typeface="Calibri" panose="020F0502020204030204" pitchFamily="34" charset="0"/>
            </a:rPr>
            <a:t>from</a:t>
          </a:r>
          <a:r>
            <a:rPr lang="fr-BE" sz="2400" b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BE" sz="2400" b="0" dirty="0" err="1">
              <a:latin typeface="Calibri" panose="020F0502020204030204" pitchFamily="34" charset="0"/>
              <a:cs typeface="Calibri" panose="020F0502020204030204" pitchFamily="34" charset="0"/>
            </a:rPr>
            <a:t>its</a:t>
          </a:r>
          <a:r>
            <a:rPr lang="fr-BE" sz="2400" b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BE" sz="2400" b="0" u="sng" dirty="0">
              <a:latin typeface="Calibri" panose="020F0502020204030204" pitchFamily="34" charset="0"/>
              <a:cs typeface="Calibri" panose="020F0502020204030204" pitchFamily="34" charset="0"/>
            </a:rPr>
            <a:t>production id</a:t>
          </a:r>
          <a:endParaRPr lang="en-US" sz="2400" b="0" u="sng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6F6506-408A-4CD9-BB62-8F36A996DA10}" type="parTrans" cxnId="{C19E4B18-3941-44D9-82F7-D8742E3E20CB}">
      <dgm:prSet/>
      <dgm:spPr/>
      <dgm:t>
        <a:bodyPr/>
        <a:lstStyle/>
        <a:p>
          <a:endParaRPr lang="en-US"/>
        </a:p>
      </dgm:t>
    </dgm:pt>
    <dgm:pt modelId="{0402FBE1-B189-40CE-ABEF-24EA7D23C379}" type="sibTrans" cxnId="{C19E4B18-3941-44D9-82F7-D8742E3E20CB}">
      <dgm:prSet/>
      <dgm:spPr/>
      <dgm:t>
        <a:bodyPr/>
        <a:lstStyle/>
        <a:p>
          <a:endParaRPr lang="en-US"/>
        </a:p>
      </dgm:t>
    </dgm:pt>
    <dgm:pt modelId="{CDA4CFA9-096B-40A9-8FB4-D254D4E8BC41}">
      <dgm:prSet phldrT="[Text]" custT="1"/>
      <dgm:spPr/>
      <dgm:t>
        <a:bodyPr/>
        <a:lstStyle/>
        <a:p>
          <a:r>
            <a:rPr lang="fr-BE" sz="2400" b="0" dirty="0" err="1">
              <a:latin typeface="Calibri" panose="020F0502020204030204" pitchFamily="34" charset="0"/>
              <a:cs typeface="Calibri" panose="020F0502020204030204" pitchFamily="34" charset="0"/>
            </a:rPr>
            <a:t>Retrieve</a:t>
          </a:r>
          <a:r>
            <a:rPr lang="fr-BE" sz="2400" b="0" dirty="0">
              <a:latin typeface="Calibri" panose="020F0502020204030204" pitchFamily="34" charset="0"/>
              <a:cs typeface="Calibri" panose="020F0502020204030204" pitchFamily="34" charset="0"/>
            </a:rPr>
            <a:t> digital content </a:t>
          </a:r>
          <a:r>
            <a:rPr lang="fr-BE" sz="2400" b="0" dirty="0" err="1">
              <a:latin typeface="Calibri" panose="020F0502020204030204" pitchFamily="34" charset="0"/>
              <a:cs typeface="Calibri" panose="020F0502020204030204" pitchFamily="34" charset="0"/>
            </a:rPr>
            <a:t>from</a:t>
          </a:r>
          <a:r>
            <a:rPr lang="fr-BE" sz="2400" b="0" dirty="0">
              <a:latin typeface="Calibri" panose="020F0502020204030204" pitchFamily="34" charset="0"/>
              <a:cs typeface="Calibri" panose="020F0502020204030204" pitchFamily="34" charset="0"/>
            </a:rPr>
            <a:t>  the cellar id/production </a:t>
          </a:r>
          <a:r>
            <a:rPr lang="fr-BE" sz="2400" b="0" u="sng" dirty="0">
              <a:latin typeface="Calibri" panose="020F0502020204030204" pitchFamily="34" charset="0"/>
              <a:cs typeface="Calibri" panose="020F0502020204030204" pitchFamily="34" charset="0"/>
            </a:rPr>
            <a:t>id</a:t>
          </a:r>
          <a:r>
            <a:rPr lang="fr-BE" sz="2400" b="0" dirty="0">
              <a:latin typeface="Calibri" panose="020F0502020204030204" pitchFamily="34" charset="0"/>
              <a:cs typeface="Calibri" panose="020F0502020204030204" pitchFamily="34" charset="0"/>
            </a:rPr>
            <a:t>, a </a:t>
          </a:r>
          <a:r>
            <a:rPr lang="fr-BE" sz="2400" b="0" u="sng" dirty="0" err="1">
              <a:latin typeface="Calibri" panose="020F0502020204030204" pitchFamily="34" charset="0"/>
              <a:cs typeface="Calibri" panose="020F0502020204030204" pitchFamily="34" charset="0"/>
            </a:rPr>
            <a:t>language</a:t>
          </a:r>
          <a:r>
            <a:rPr lang="fr-BE" sz="2400" b="0" dirty="0">
              <a:latin typeface="Calibri" panose="020F0502020204030204" pitchFamily="34" charset="0"/>
              <a:cs typeface="Calibri" panose="020F0502020204030204" pitchFamily="34" charset="0"/>
            </a:rPr>
            <a:t> and a </a:t>
          </a:r>
          <a:r>
            <a:rPr lang="fr-BE" sz="2400" b="0" u="sng" dirty="0">
              <a:latin typeface="Calibri" panose="020F0502020204030204" pitchFamily="34" charset="0"/>
              <a:cs typeface="Calibri" panose="020F0502020204030204" pitchFamily="34" charset="0"/>
            </a:rPr>
            <a:t>format</a:t>
          </a:r>
          <a:endParaRPr lang="en-US" sz="2400" b="0" u="sng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5D553F-86E6-4F2E-AD70-1B94FC7E1B1E}" type="parTrans" cxnId="{F7B45797-BB7D-49CC-B4EE-C2729F02299C}">
      <dgm:prSet/>
      <dgm:spPr/>
      <dgm:t>
        <a:bodyPr/>
        <a:lstStyle/>
        <a:p>
          <a:endParaRPr lang="en-US"/>
        </a:p>
      </dgm:t>
    </dgm:pt>
    <dgm:pt modelId="{CC126342-6CB6-4657-87FF-21297DA39228}" type="sibTrans" cxnId="{F7B45797-BB7D-49CC-B4EE-C2729F02299C}">
      <dgm:prSet/>
      <dgm:spPr/>
      <dgm:t>
        <a:bodyPr/>
        <a:lstStyle/>
        <a:p>
          <a:endParaRPr lang="en-US"/>
        </a:p>
      </dgm:t>
    </dgm:pt>
    <dgm:pt modelId="{880B7B02-8EEF-4729-8F22-64168910E51C}" type="pres">
      <dgm:prSet presAssocID="{F53D9A1C-2F43-4ACE-B7EC-3279829F6D1E}" presName="Name0" presStyleCnt="0">
        <dgm:presLayoutVars>
          <dgm:dir/>
          <dgm:animLvl val="lvl"/>
          <dgm:resizeHandles val="exact"/>
        </dgm:presLayoutVars>
      </dgm:prSet>
      <dgm:spPr/>
    </dgm:pt>
    <dgm:pt modelId="{41FAB6D0-54E2-4F2D-8D94-6C826049E93E}" type="pres">
      <dgm:prSet presAssocID="{D4A0D19D-0545-4437-A568-F2506BEB9033}" presName="linNode" presStyleCnt="0"/>
      <dgm:spPr/>
    </dgm:pt>
    <dgm:pt modelId="{679C2ABF-83CC-487A-8257-EA8777E26BCD}" type="pres">
      <dgm:prSet presAssocID="{D4A0D19D-0545-4437-A568-F2506BEB9033}" presName="parTx" presStyleLbl="revTx" presStyleIdx="0" presStyleCnt="1">
        <dgm:presLayoutVars>
          <dgm:chMax val="1"/>
          <dgm:bulletEnabled val="1"/>
        </dgm:presLayoutVars>
      </dgm:prSet>
      <dgm:spPr/>
    </dgm:pt>
    <dgm:pt modelId="{0E988614-2205-4701-9FF9-B6DB5BEA1056}" type="pres">
      <dgm:prSet presAssocID="{D4A0D19D-0545-4437-A568-F2506BEB9033}" presName="bracket" presStyleLbl="parChTrans1D1" presStyleIdx="0" presStyleCnt="1"/>
      <dgm:spPr/>
    </dgm:pt>
    <dgm:pt modelId="{3C264C59-1E5B-4C00-84BE-519A0035292C}" type="pres">
      <dgm:prSet presAssocID="{D4A0D19D-0545-4437-A568-F2506BEB9033}" presName="spH" presStyleCnt="0"/>
      <dgm:spPr/>
    </dgm:pt>
    <dgm:pt modelId="{DA791AA9-AC63-48FC-A405-D2439EC6321C}" type="pres">
      <dgm:prSet presAssocID="{D4A0D19D-0545-4437-A568-F2506BEB9033}" presName="desTx" presStyleLbl="node1" presStyleIdx="0" presStyleCnt="1" custScaleY="171535" custLinFactNeighborX="2405" custLinFactNeighborY="-13259">
        <dgm:presLayoutVars>
          <dgm:bulletEnabled val="1"/>
        </dgm:presLayoutVars>
      </dgm:prSet>
      <dgm:spPr/>
    </dgm:pt>
  </dgm:ptLst>
  <dgm:cxnLst>
    <dgm:cxn modelId="{C2525002-FEF6-412B-8264-3EFEBCB2570B}" srcId="{F53D9A1C-2F43-4ACE-B7EC-3279829F6D1E}" destId="{D4A0D19D-0545-4437-A568-F2506BEB9033}" srcOrd="0" destOrd="0" parTransId="{D0319633-D19C-443E-B4C2-ABDF2E7CE3AB}" sibTransId="{7C0CE3D4-7784-4F7D-941D-E4CDA75AC73E}"/>
    <dgm:cxn modelId="{C19E4B18-3941-44D9-82F7-D8742E3E20CB}" srcId="{D4A0D19D-0545-4437-A568-F2506BEB9033}" destId="{36943F98-9A5D-46DF-AE86-748A3AB1A3C5}" srcOrd="1" destOrd="0" parTransId="{D56F6506-408A-4CD9-BB62-8F36A996DA10}" sibTransId="{0402FBE1-B189-40CE-ABEF-24EA7D23C379}"/>
    <dgm:cxn modelId="{4DFB1B20-C889-4BB0-98E5-83C738631162}" type="presOf" srcId="{F42FD2DB-81B2-42D8-BAAB-E5163FA22130}" destId="{DA791AA9-AC63-48FC-A405-D2439EC6321C}" srcOrd="0" destOrd="0" presId="urn:diagrams.loki3.com/BracketList"/>
    <dgm:cxn modelId="{8922E44C-C0B2-4D3D-8973-62809E2106FF}" srcId="{D4A0D19D-0545-4437-A568-F2506BEB9033}" destId="{F42FD2DB-81B2-42D8-BAAB-E5163FA22130}" srcOrd="0" destOrd="0" parTransId="{98DD5DDF-3D83-4854-856F-08F14722BE57}" sibTransId="{5B29D624-2FA1-4E6E-83FD-2172C9B6187C}"/>
    <dgm:cxn modelId="{B5F87487-24DC-4485-A12D-CA6A712B70C7}" type="presOf" srcId="{F53D9A1C-2F43-4ACE-B7EC-3279829F6D1E}" destId="{880B7B02-8EEF-4729-8F22-64168910E51C}" srcOrd="0" destOrd="0" presId="urn:diagrams.loki3.com/BracketList"/>
    <dgm:cxn modelId="{78824D97-15DB-4074-B9FF-E58947DF8EEB}" type="presOf" srcId="{D4A0D19D-0545-4437-A568-F2506BEB9033}" destId="{679C2ABF-83CC-487A-8257-EA8777E26BCD}" srcOrd="0" destOrd="0" presId="urn:diagrams.loki3.com/BracketList"/>
    <dgm:cxn modelId="{F7B45797-BB7D-49CC-B4EE-C2729F02299C}" srcId="{D4A0D19D-0545-4437-A568-F2506BEB9033}" destId="{CDA4CFA9-096B-40A9-8FB4-D254D4E8BC41}" srcOrd="2" destOrd="0" parTransId="{F45D553F-86E6-4F2E-AD70-1B94FC7E1B1E}" sibTransId="{CC126342-6CB6-4657-87FF-21297DA39228}"/>
    <dgm:cxn modelId="{7559C1CC-E5BD-42E2-AC93-06EBE8E70E39}" type="presOf" srcId="{36943F98-9A5D-46DF-AE86-748A3AB1A3C5}" destId="{DA791AA9-AC63-48FC-A405-D2439EC6321C}" srcOrd="0" destOrd="1" presId="urn:diagrams.loki3.com/BracketList"/>
    <dgm:cxn modelId="{A15636DF-8023-4579-B59B-F69E309EF741}" type="presOf" srcId="{CDA4CFA9-096B-40A9-8FB4-D254D4E8BC41}" destId="{DA791AA9-AC63-48FC-A405-D2439EC6321C}" srcOrd="0" destOrd="2" presId="urn:diagrams.loki3.com/BracketList"/>
    <dgm:cxn modelId="{CE187C04-C1EE-4EB3-9637-A60E31AC4575}" type="presParOf" srcId="{880B7B02-8EEF-4729-8F22-64168910E51C}" destId="{41FAB6D0-54E2-4F2D-8D94-6C826049E93E}" srcOrd="0" destOrd="0" presId="urn:diagrams.loki3.com/BracketList"/>
    <dgm:cxn modelId="{7A7CEDB4-6431-4491-8462-B2513E6BCAE4}" type="presParOf" srcId="{41FAB6D0-54E2-4F2D-8D94-6C826049E93E}" destId="{679C2ABF-83CC-487A-8257-EA8777E26BCD}" srcOrd="0" destOrd="0" presId="urn:diagrams.loki3.com/BracketList"/>
    <dgm:cxn modelId="{68DC845B-E0EF-42BB-A70C-A799560B8E69}" type="presParOf" srcId="{41FAB6D0-54E2-4F2D-8D94-6C826049E93E}" destId="{0E988614-2205-4701-9FF9-B6DB5BEA1056}" srcOrd="1" destOrd="0" presId="urn:diagrams.loki3.com/BracketList"/>
    <dgm:cxn modelId="{0FDCF944-67F6-4D1C-9065-49ED2F8C8400}" type="presParOf" srcId="{41FAB6D0-54E2-4F2D-8D94-6C826049E93E}" destId="{3C264C59-1E5B-4C00-84BE-519A0035292C}" srcOrd="2" destOrd="0" presId="urn:diagrams.loki3.com/BracketList"/>
    <dgm:cxn modelId="{59E6619F-EC39-45E7-9F62-E587655923D6}" type="presParOf" srcId="{41FAB6D0-54E2-4F2D-8D94-6C826049E93E}" destId="{DA791AA9-AC63-48FC-A405-D2439EC6321C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3D9A1C-2F43-4ACE-B7EC-3279829F6D1E}" type="doc">
      <dgm:prSet loTypeId="urn:diagrams.loki3.com/Bracket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8CF1528-9205-4160-A0ED-07F88B4DA24E}">
      <dgm:prSet phldrT="[Text]"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HTTPS operations to be notified about creation/update of objects</a:t>
          </a:r>
        </a:p>
      </dgm:t>
    </dgm:pt>
    <dgm:pt modelId="{E42935E4-FE4A-4AA4-A36A-A053F7ABD979}" type="parTrans" cxnId="{207023EC-3FE8-46D9-BB6F-D71ED2904CEB}">
      <dgm:prSet/>
      <dgm:spPr/>
      <dgm:t>
        <a:bodyPr/>
        <a:lstStyle/>
        <a:p>
          <a:endParaRPr lang="en-US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A11736-315E-4A96-9077-81F8D7E5632B}" type="sibTrans" cxnId="{207023EC-3FE8-46D9-BB6F-D71ED2904CEB}">
      <dgm:prSet/>
      <dgm:spPr/>
      <dgm:t>
        <a:bodyPr/>
        <a:lstStyle/>
        <a:p>
          <a:endParaRPr lang="en-US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617979-F395-4076-8B24-8FE946EBF37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3200" b="0" dirty="0">
              <a:latin typeface="Calibri" panose="020F0502020204030204" pitchFamily="34" charset="0"/>
              <a:cs typeface="Calibri" panose="020F0502020204030204" pitchFamily="34" charset="0"/>
            </a:rPr>
            <a:t>Retrieve last updated objects</a:t>
          </a:r>
        </a:p>
      </dgm:t>
    </dgm:pt>
    <dgm:pt modelId="{3D5AF567-3B33-4CF8-BF85-85FB63B6F78B}" type="parTrans" cxnId="{3C93C284-5E6C-40E6-ACDB-5B7C7AAD1732}">
      <dgm:prSet/>
      <dgm:spPr/>
      <dgm:t>
        <a:bodyPr/>
        <a:lstStyle/>
        <a:p>
          <a:endParaRPr lang="en-US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CAD867-423F-472F-B2D4-712F7D4B369E}" type="sibTrans" cxnId="{3C93C284-5E6C-40E6-ACDB-5B7C7AAD1732}">
      <dgm:prSet/>
      <dgm:spPr/>
      <dgm:t>
        <a:bodyPr/>
        <a:lstStyle/>
        <a:p>
          <a:endParaRPr lang="en-US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5DA82A-97E4-4AD3-87A8-CE617DCE71E2}">
      <dgm:prSet phldrT="[Text]" custT="1"/>
      <dgm:spPr>
        <a:solidFill>
          <a:srgbClr val="0070C0"/>
        </a:solidFill>
      </dgm:spPr>
      <dgm:t>
        <a:bodyPr/>
        <a:lstStyle/>
        <a:p>
          <a:r>
            <a:rPr lang="fr-BE" sz="3200" b="0" dirty="0" err="1">
              <a:latin typeface="Calibri" panose="020F0502020204030204" pitchFamily="34" charset="0"/>
              <a:cs typeface="Calibri" panose="020F0502020204030204" pitchFamily="34" charset="0"/>
            </a:rPr>
            <a:t>Retrieve</a:t>
          </a:r>
          <a:r>
            <a:rPr lang="fr-BE" sz="3200" b="0" dirty="0">
              <a:latin typeface="Calibri" panose="020F0502020204030204" pitchFamily="34" charset="0"/>
              <a:cs typeface="Calibri" panose="020F0502020204030204" pitchFamily="34" charset="0"/>
            </a:rPr>
            <a:t> last </a:t>
          </a:r>
          <a:r>
            <a:rPr lang="fr-BE" sz="3200" b="0" dirty="0" err="1">
              <a:latin typeface="Calibri" panose="020F0502020204030204" pitchFamily="34" charset="0"/>
              <a:cs typeface="Calibri" panose="020F0502020204030204" pitchFamily="34" charset="0"/>
            </a:rPr>
            <a:t>created</a:t>
          </a:r>
          <a:r>
            <a:rPr lang="fr-BE" sz="3200" b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BE" sz="3200" b="0" dirty="0" err="1">
              <a:latin typeface="Calibri" panose="020F0502020204030204" pitchFamily="34" charset="0"/>
              <a:cs typeface="Calibri" panose="020F0502020204030204" pitchFamily="34" charset="0"/>
            </a:rPr>
            <a:t>objects</a:t>
          </a:r>
          <a:endParaRPr lang="en-US" sz="32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0E61EB-12E0-4CB1-B426-D564C6D6E371}" type="parTrans" cxnId="{5141803A-F089-487E-9FC0-AA83447C0D7F}">
      <dgm:prSet/>
      <dgm:spPr/>
      <dgm:t>
        <a:bodyPr/>
        <a:lstStyle/>
        <a:p>
          <a:endParaRPr lang="en-US"/>
        </a:p>
      </dgm:t>
    </dgm:pt>
    <dgm:pt modelId="{F0C86619-11B2-4271-B00B-09DA619C1D83}" type="sibTrans" cxnId="{5141803A-F089-487E-9FC0-AA83447C0D7F}">
      <dgm:prSet/>
      <dgm:spPr/>
      <dgm:t>
        <a:bodyPr/>
        <a:lstStyle/>
        <a:p>
          <a:endParaRPr lang="en-US"/>
        </a:p>
      </dgm:t>
    </dgm:pt>
    <dgm:pt modelId="{BC513E1C-B0B0-4238-8A4D-91E0B74C3C78}">
      <dgm:prSet phldrT="[Text]" custT="1"/>
      <dgm:spPr>
        <a:solidFill>
          <a:srgbClr val="0070C0"/>
        </a:solidFill>
      </dgm:spPr>
      <dgm:t>
        <a:bodyPr/>
        <a:lstStyle/>
        <a:p>
          <a:r>
            <a:rPr lang="fr-BE" sz="3200" b="0" dirty="0" err="1">
              <a:latin typeface="Calibri" panose="020F0502020204030204" pitchFamily="34" charset="0"/>
              <a:cs typeface="Calibri" panose="020F0502020204030204" pitchFamily="34" charset="0"/>
            </a:rPr>
            <a:t>Retrieve</a:t>
          </a:r>
          <a:r>
            <a:rPr lang="fr-BE" sz="3200" b="0" dirty="0">
              <a:latin typeface="Calibri" panose="020F0502020204030204" pitchFamily="34" charset="0"/>
              <a:cs typeface="Calibri" panose="020F0502020204030204" pitchFamily="34" charset="0"/>
            </a:rPr>
            <a:t> last update of </a:t>
          </a:r>
          <a:r>
            <a:rPr lang="fr-BE" sz="3200" b="0" dirty="0" err="1">
              <a:latin typeface="Calibri" panose="020F0502020204030204" pitchFamily="34" charset="0"/>
              <a:cs typeface="Calibri" panose="020F0502020204030204" pitchFamily="34" charset="0"/>
            </a:rPr>
            <a:t>vocabulary</a:t>
          </a:r>
          <a:endParaRPr lang="en-US" sz="32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701422-1082-429D-9370-D4A3F62A39D7}" type="parTrans" cxnId="{63CEA8D1-8AE0-48B8-9AD4-DF6F45AA2D73}">
      <dgm:prSet/>
      <dgm:spPr/>
      <dgm:t>
        <a:bodyPr/>
        <a:lstStyle/>
        <a:p>
          <a:endParaRPr lang="en-US"/>
        </a:p>
      </dgm:t>
    </dgm:pt>
    <dgm:pt modelId="{A8D9A0C8-C9F5-4167-B711-D047CEA3DB16}" type="sibTrans" cxnId="{63CEA8D1-8AE0-48B8-9AD4-DF6F45AA2D73}">
      <dgm:prSet/>
      <dgm:spPr/>
      <dgm:t>
        <a:bodyPr/>
        <a:lstStyle/>
        <a:p>
          <a:endParaRPr lang="en-US"/>
        </a:p>
      </dgm:t>
    </dgm:pt>
    <dgm:pt modelId="{880B7B02-8EEF-4729-8F22-64168910E51C}" type="pres">
      <dgm:prSet presAssocID="{F53D9A1C-2F43-4ACE-B7EC-3279829F6D1E}" presName="Name0" presStyleCnt="0">
        <dgm:presLayoutVars>
          <dgm:dir/>
          <dgm:animLvl val="lvl"/>
          <dgm:resizeHandles val="exact"/>
        </dgm:presLayoutVars>
      </dgm:prSet>
      <dgm:spPr/>
    </dgm:pt>
    <dgm:pt modelId="{8AD485F5-AD3B-46BD-9BC1-6D3AB5387524}" type="pres">
      <dgm:prSet presAssocID="{E8CF1528-9205-4160-A0ED-07F88B4DA24E}" presName="linNode" presStyleCnt="0"/>
      <dgm:spPr/>
    </dgm:pt>
    <dgm:pt modelId="{67E97C64-760A-4BBE-B87F-22C7FC2D6C72}" type="pres">
      <dgm:prSet presAssocID="{E8CF1528-9205-4160-A0ED-07F88B4DA24E}" presName="parTx" presStyleLbl="revTx" presStyleIdx="0" presStyleCnt="1">
        <dgm:presLayoutVars>
          <dgm:chMax val="1"/>
          <dgm:bulletEnabled val="1"/>
        </dgm:presLayoutVars>
      </dgm:prSet>
      <dgm:spPr/>
    </dgm:pt>
    <dgm:pt modelId="{DDC6530F-686E-487D-9652-687BB1FB1BEA}" type="pres">
      <dgm:prSet presAssocID="{E8CF1528-9205-4160-A0ED-07F88B4DA24E}" presName="bracket" presStyleLbl="parChTrans1D1" presStyleIdx="0" presStyleCnt="1"/>
      <dgm:spPr/>
    </dgm:pt>
    <dgm:pt modelId="{8B0BF185-B405-4FDB-AC1A-2A135650F18C}" type="pres">
      <dgm:prSet presAssocID="{E8CF1528-9205-4160-A0ED-07F88B4DA24E}" presName="spH" presStyleCnt="0"/>
      <dgm:spPr/>
    </dgm:pt>
    <dgm:pt modelId="{42DB26D1-4E4E-449A-BC28-B19050504E9C}" type="pres">
      <dgm:prSet presAssocID="{E8CF1528-9205-4160-A0ED-07F88B4DA24E}" presName="desTx" presStyleLbl="node1" presStyleIdx="0" presStyleCnt="1" custLinFactNeighborY="10565">
        <dgm:presLayoutVars>
          <dgm:bulletEnabled val="1"/>
        </dgm:presLayoutVars>
      </dgm:prSet>
      <dgm:spPr/>
    </dgm:pt>
  </dgm:ptLst>
  <dgm:cxnLst>
    <dgm:cxn modelId="{A47FB31B-51BA-47C9-BAF5-4FE4D649F007}" type="presOf" srcId="{E8CF1528-9205-4160-A0ED-07F88B4DA24E}" destId="{67E97C64-760A-4BBE-B87F-22C7FC2D6C72}" srcOrd="0" destOrd="0" presId="urn:diagrams.loki3.com/BracketList"/>
    <dgm:cxn modelId="{588B0123-DC62-47F8-B3B2-138AB6B2837A}" type="presOf" srcId="{BC513E1C-B0B0-4238-8A4D-91E0B74C3C78}" destId="{42DB26D1-4E4E-449A-BC28-B19050504E9C}" srcOrd="0" destOrd="2" presId="urn:diagrams.loki3.com/BracketList"/>
    <dgm:cxn modelId="{5141803A-F089-487E-9FC0-AA83447C0D7F}" srcId="{E8CF1528-9205-4160-A0ED-07F88B4DA24E}" destId="{9C5DA82A-97E4-4AD3-87A8-CE617DCE71E2}" srcOrd="1" destOrd="0" parTransId="{D80E61EB-12E0-4CB1-B426-D564C6D6E371}" sibTransId="{F0C86619-11B2-4271-B00B-09DA619C1D83}"/>
    <dgm:cxn modelId="{786BBD57-84D3-4446-B376-48F62881493D}" type="presOf" srcId="{1C617979-F395-4076-8B24-8FE946EBF371}" destId="{42DB26D1-4E4E-449A-BC28-B19050504E9C}" srcOrd="0" destOrd="0" presId="urn:diagrams.loki3.com/BracketList"/>
    <dgm:cxn modelId="{3C93C284-5E6C-40E6-ACDB-5B7C7AAD1732}" srcId="{E8CF1528-9205-4160-A0ED-07F88B4DA24E}" destId="{1C617979-F395-4076-8B24-8FE946EBF371}" srcOrd="0" destOrd="0" parTransId="{3D5AF567-3B33-4CF8-BF85-85FB63B6F78B}" sibTransId="{52CAD867-423F-472F-B2D4-712F7D4B369E}"/>
    <dgm:cxn modelId="{B5F87487-24DC-4485-A12D-CA6A712B70C7}" type="presOf" srcId="{F53D9A1C-2F43-4ACE-B7EC-3279829F6D1E}" destId="{880B7B02-8EEF-4729-8F22-64168910E51C}" srcOrd="0" destOrd="0" presId="urn:diagrams.loki3.com/BracketList"/>
    <dgm:cxn modelId="{63CEA8D1-8AE0-48B8-9AD4-DF6F45AA2D73}" srcId="{E8CF1528-9205-4160-A0ED-07F88B4DA24E}" destId="{BC513E1C-B0B0-4238-8A4D-91E0B74C3C78}" srcOrd="2" destOrd="0" parTransId="{E7701422-1082-429D-9370-D4A3F62A39D7}" sibTransId="{A8D9A0C8-C9F5-4167-B711-D047CEA3DB16}"/>
    <dgm:cxn modelId="{A2E55BDA-C714-4609-AF3F-68FDC6C7CA5A}" type="presOf" srcId="{9C5DA82A-97E4-4AD3-87A8-CE617DCE71E2}" destId="{42DB26D1-4E4E-449A-BC28-B19050504E9C}" srcOrd="0" destOrd="1" presId="urn:diagrams.loki3.com/BracketList"/>
    <dgm:cxn modelId="{207023EC-3FE8-46D9-BB6F-D71ED2904CEB}" srcId="{F53D9A1C-2F43-4ACE-B7EC-3279829F6D1E}" destId="{E8CF1528-9205-4160-A0ED-07F88B4DA24E}" srcOrd="0" destOrd="0" parTransId="{E42935E4-FE4A-4AA4-A36A-A053F7ABD979}" sibTransId="{F4A11736-315E-4A96-9077-81F8D7E5632B}"/>
    <dgm:cxn modelId="{0D506BEF-1769-46F7-B487-25859CC26AAF}" type="presParOf" srcId="{880B7B02-8EEF-4729-8F22-64168910E51C}" destId="{8AD485F5-AD3B-46BD-9BC1-6D3AB5387524}" srcOrd="0" destOrd="0" presId="urn:diagrams.loki3.com/BracketList"/>
    <dgm:cxn modelId="{1C8A761B-806C-48B0-92B5-A4F9D7F2FC96}" type="presParOf" srcId="{8AD485F5-AD3B-46BD-9BC1-6D3AB5387524}" destId="{67E97C64-760A-4BBE-B87F-22C7FC2D6C72}" srcOrd="0" destOrd="0" presId="urn:diagrams.loki3.com/BracketList"/>
    <dgm:cxn modelId="{C909FC20-A8B4-4487-B57C-4BB9546F0A7C}" type="presParOf" srcId="{8AD485F5-AD3B-46BD-9BC1-6D3AB5387524}" destId="{DDC6530F-686E-487D-9652-687BB1FB1BEA}" srcOrd="1" destOrd="0" presId="urn:diagrams.loki3.com/BracketList"/>
    <dgm:cxn modelId="{DFC34424-69EE-417B-A85C-770C57FA7386}" type="presParOf" srcId="{8AD485F5-AD3B-46BD-9BC1-6D3AB5387524}" destId="{8B0BF185-B405-4FDB-AC1A-2A135650F18C}" srcOrd="2" destOrd="0" presId="urn:diagrams.loki3.com/BracketList"/>
    <dgm:cxn modelId="{18A19307-6A37-4958-9570-3F6B1B9DABDE}" type="presParOf" srcId="{8AD485F5-AD3B-46BD-9BC1-6D3AB5387524}" destId="{42DB26D1-4E4E-449A-BC28-B19050504E9C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3D9A1C-2F43-4ACE-B7EC-3279829F6D1E}" type="doc">
      <dgm:prSet loTypeId="urn:diagrams.loki3.com/Bracket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E6394D8-B18C-48CC-92FB-321A8F7A14E3}">
      <dgm:prSet phldrT="[Text]"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HTTPS operations to retrieve metadata about objects</a:t>
          </a:r>
          <a:endParaRPr lang="en-US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53286-B54C-41E3-9ACC-B3DA12845CDD}" type="parTrans" cxnId="{EE7927E4-92BB-442F-99D9-9A6EA19DE035}">
      <dgm:prSet/>
      <dgm:spPr/>
      <dgm:t>
        <a:bodyPr/>
        <a:lstStyle/>
        <a:p>
          <a:endParaRPr lang="en-US"/>
        </a:p>
      </dgm:t>
    </dgm:pt>
    <dgm:pt modelId="{8AF82865-85C6-44E9-BB44-3B3948413C76}" type="sibTrans" cxnId="{EE7927E4-92BB-442F-99D9-9A6EA19DE035}">
      <dgm:prSet/>
      <dgm:spPr/>
      <dgm:t>
        <a:bodyPr/>
        <a:lstStyle/>
        <a:p>
          <a:endParaRPr lang="en-US"/>
        </a:p>
      </dgm:t>
    </dgm:pt>
    <dgm:pt modelId="{DDE71B4F-F767-4143-B61F-7E4CF94AEE8A}">
      <dgm:prSet phldrT="[Text]" custT="1"/>
      <dgm:spPr/>
      <dgm:t>
        <a:bodyPr/>
        <a:lstStyle/>
        <a:p>
          <a:r>
            <a:rPr lang="en-US" sz="3200" b="0" dirty="0">
              <a:latin typeface="Calibri" panose="020F0502020204030204" pitchFamily="34" charset="0"/>
              <a:cs typeface="Calibri" panose="020F0502020204030204" pitchFamily="34" charset="0"/>
            </a:rPr>
            <a:t>Retrieve metadata for an object (work, expression, </a:t>
          </a:r>
          <a:r>
            <a:rPr lang="en-US" sz="3200" b="0" dirty="0" err="1">
              <a:latin typeface="Calibri" panose="020F0502020204030204" pitchFamily="34" charset="0"/>
              <a:cs typeface="Calibri" panose="020F0502020204030204" pitchFamily="34" charset="0"/>
            </a:rPr>
            <a:t>etc</a:t>
          </a:r>
          <a:r>
            <a:rPr lang="en-US" sz="3200" b="0" dirty="0">
              <a:latin typeface="Calibri" panose="020F0502020204030204" pitchFamily="34" charset="0"/>
              <a:cs typeface="Calibri" panose="020F0502020204030204" pitchFamily="34" charset="0"/>
            </a:rPr>
            <a:t>) in XML or RDF format. </a:t>
          </a:r>
        </a:p>
      </dgm:t>
    </dgm:pt>
    <dgm:pt modelId="{EC57B1BC-E0BC-469E-B636-49B3F90D8E8D}" type="parTrans" cxnId="{E4433502-12FB-4D26-AA19-930187136D79}">
      <dgm:prSet/>
      <dgm:spPr/>
      <dgm:t>
        <a:bodyPr/>
        <a:lstStyle/>
        <a:p>
          <a:endParaRPr lang="en-US"/>
        </a:p>
      </dgm:t>
    </dgm:pt>
    <dgm:pt modelId="{2C3F62CE-5E39-45F2-993A-390BFB546E47}" type="sibTrans" cxnId="{E4433502-12FB-4D26-AA19-930187136D79}">
      <dgm:prSet/>
      <dgm:spPr/>
      <dgm:t>
        <a:bodyPr/>
        <a:lstStyle/>
        <a:p>
          <a:endParaRPr lang="en-US"/>
        </a:p>
      </dgm:t>
    </dgm:pt>
    <dgm:pt modelId="{3A1795BC-D29D-4EAB-8A91-913E9789160D}">
      <dgm:prSet custT="1"/>
      <dgm:spPr/>
      <dgm:t>
        <a:bodyPr/>
        <a:lstStyle/>
        <a:p>
          <a:r>
            <a:rPr lang="en-US" sz="3200" b="0" dirty="0">
              <a:latin typeface="Calibri" panose="020F0502020204030204" pitchFamily="34" charset="0"/>
              <a:cs typeface="Calibri" panose="020F0502020204030204" pitchFamily="34" charset="0"/>
            </a:rPr>
            <a:t>Retrieve all the identifiers of a specific resource (</a:t>
          </a:r>
          <a:r>
            <a:rPr lang="en-US" sz="3200" b="0" dirty="0" err="1">
              <a:latin typeface="Calibri" panose="020F0502020204030204" pitchFamily="34" charset="0"/>
              <a:cs typeface="Calibri" panose="020F0502020204030204" pitchFamily="34" charset="0"/>
            </a:rPr>
            <a:t>sameAs</a:t>
          </a:r>
          <a:r>
            <a:rPr lang="en-US" sz="3200" b="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gm:t>
    </dgm:pt>
    <dgm:pt modelId="{DF854C58-2C18-42C6-982B-F92690578D04}" type="parTrans" cxnId="{63CF2851-0F14-40FB-9DEB-DE5F1120CA21}">
      <dgm:prSet/>
      <dgm:spPr/>
      <dgm:t>
        <a:bodyPr/>
        <a:lstStyle/>
        <a:p>
          <a:endParaRPr lang="en-US"/>
        </a:p>
      </dgm:t>
    </dgm:pt>
    <dgm:pt modelId="{D643F7A4-8F8B-40EA-ADC1-8CF55C546C2C}" type="sibTrans" cxnId="{63CF2851-0F14-40FB-9DEB-DE5F1120CA21}">
      <dgm:prSet/>
      <dgm:spPr/>
      <dgm:t>
        <a:bodyPr/>
        <a:lstStyle/>
        <a:p>
          <a:endParaRPr lang="en-US"/>
        </a:p>
      </dgm:t>
    </dgm:pt>
    <dgm:pt modelId="{880B7B02-8EEF-4729-8F22-64168910E51C}" type="pres">
      <dgm:prSet presAssocID="{F53D9A1C-2F43-4ACE-B7EC-3279829F6D1E}" presName="Name0" presStyleCnt="0">
        <dgm:presLayoutVars>
          <dgm:dir/>
          <dgm:animLvl val="lvl"/>
          <dgm:resizeHandles val="exact"/>
        </dgm:presLayoutVars>
      </dgm:prSet>
      <dgm:spPr/>
    </dgm:pt>
    <dgm:pt modelId="{B1B70EE8-338D-453A-9CB7-3CBDA5D893A1}" type="pres">
      <dgm:prSet presAssocID="{0E6394D8-B18C-48CC-92FB-321A8F7A14E3}" presName="linNode" presStyleCnt="0"/>
      <dgm:spPr/>
    </dgm:pt>
    <dgm:pt modelId="{CD98178E-2FB7-465C-ACFC-C661D5B61451}" type="pres">
      <dgm:prSet presAssocID="{0E6394D8-B18C-48CC-92FB-321A8F7A14E3}" presName="parTx" presStyleLbl="revTx" presStyleIdx="0" presStyleCnt="1">
        <dgm:presLayoutVars>
          <dgm:chMax val="1"/>
          <dgm:bulletEnabled val="1"/>
        </dgm:presLayoutVars>
      </dgm:prSet>
      <dgm:spPr/>
    </dgm:pt>
    <dgm:pt modelId="{038394FA-BBE4-4455-8E51-61AE4F754578}" type="pres">
      <dgm:prSet presAssocID="{0E6394D8-B18C-48CC-92FB-321A8F7A14E3}" presName="bracket" presStyleLbl="parChTrans1D1" presStyleIdx="0" presStyleCnt="1" custScaleY="130207"/>
      <dgm:spPr/>
    </dgm:pt>
    <dgm:pt modelId="{47E7BF07-0B22-4F37-B9C6-89EC60269140}" type="pres">
      <dgm:prSet presAssocID="{0E6394D8-B18C-48CC-92FB-321A8F7A14E3}" presName="spH" presStyleCnt="0"/>
      <dgm:spPr/>
    </dgm:pt>
    <dgm:pt modelId="{359DA4C1-8F15-4310-82BC-FBC9162CC20C}" type="pres">
      <dgm:prSet presAssocID="{0E6394D8-B18C-48CC-92FB-321A8F7A14E3}" presName="desTx" presStyleLbl="node1" presStyleIdx="0" presStyleCnt="1" custScaleY="121964" custLinFactNeighborX="-27493" custLinFactNeighborY="-2367">
        <dgm:presLayoutVars>
          <dgm:bulletEnabled val="1"/>
        </dgm:presLayoutVars>
      </dgm:prSet>
      <dgm:spPr/>
    </dgm:pt>
  </dgm:ptLst>
  <dgm:cxnLst>
    <dgm:cxn modelId="{E4433502-12FB-4D26-AA19-930187136D79}" srcId="{0E6394D8-B18C-48CC-92FB-321A8F7A14E3}" destId="{DDE71B4F-F767-4143-B61F-7E4CF94AEE8A}" srcOrd="0" destOrd="0" parTransId="{EC57B1BC-E0BC-469E-B636-49B3F90D8E8D}" sibTransId="{2C3F62CE-5E39-45F2-993A-390BFB546E47}"/>
    <dgm:cxn modelId="{F138DF06-1AD6-4C4E-BFAA-53FA3CED9D0F}" type="presOf" srcId="{DDE71B4F-F767-4143-B61F-7E4CF94AEE8A}" destId="{359DA4C1-8F15-4310-82BC-FBC9162CC20C}" srcOrd="0" destOrd="0" presId="urn:diagrams.loki3.com/BracketList"/>
    <dgm:cxn modelId="{0BC74944-9204-41F6-AAFB-92D7C0A88655}" type="presOf" srcId="{3A1795BC-D29D-4EAB-8A91-913E9789160D}" destId="{359DA4C1-8F15-4310-82BC-FBC9162CC20C}" srcOrd="0" destOrd="1" presId="urn:diagrams.loki3.com/BracketList"/>
    <dgm:cxn modelId="{63CF2851-0F14-40FB-9DEB-DE5F1120CA21}" srcId="{0E6394D8-B18C-48CC-92FB-321A8F7A14E3}" destId="{3A1795BC-D29D-4EAB-8A91-913E9789160D}" srcOrd="1" destOrd="0" parTransId="{DF854C58-2C18-42C6-982B-F92690578D04}" sibTransId="{D643F7A4-8F8B-40EA-ADC1-8CF55C546C2C}"/>
    <dgm:cxn modelId="{B5F87487-24DC-4485-A12D-CA6A712B70C7}" type="presOf" srcId="{F53D9A1C-2F43-4ACE-B7EC-3279829F6D1E}" destId="{880B7B02-8EEF-4729-8F22-64168910E51C}" srcOrd="0" destOrd="0" presId="urn:diagrams.loki3.com/BracketList"/>
    <dgm:cxn modelId="{1AF6ECA1-1965-4004-AE87-21022A3F2FF6}" type="presOf" srcId="{0E6394D8-B18C-48CC-92FB-321A8F7A14E3}" destId="{CD98178E-2FB7-465C-ACFC-C661D5B61451}" srcOrd="0" destOrd="0" presId="urn:diagrams.loki3.com/BracketList"/>
    <dgm:cxn modelId="{EE7927E4-92BB-442F-99D9-9A6EA19DE035}" srcId="{F53D9A1C-2F43-4ACE-B7EC-3279829F6D1E}" destId="{0E6394D8-B18C-48CC-92FB-321A8F7A14E3}" srcOrd="0" destOrd="0" parTransId="{04053286-B54C-41E3-9ACC-B3DA12845CDD}" sibTransId="{8AF82865-85C6-44E9-BB44-3B3948413C76}"/>
    <dgm:cxn modelId="{0663B721-C847-4E75-B9C1-560523817168}" type="presParOf" srcId="{880B7B02-8EEF-4729-8F22-64168910E51C}" destId="{B1B70EE8-338D-453A-9CB7-3CBDA5D893A1}" srcOrd="0" destOrd="0" presId="urn:diagrams.loki3.com/BracketList"/>
    <dgm:cxn modelId="{0A57829E-FEC6-4840-872F-A30098871105}" type="presParOf" srcId="{B1B70EE8-338D-453A-9CB7-3CBDA5D893A1}" destId="{CD98178E-2FB7-465C-ACFC-C661D5B61451}" srcOrd="0" destOrd="0" presId="urn:diagrams.loki3.com/BracketList"/>
    <dgm:cxn modelId="{CF3A947E-8999-4FAC-8218-85F7F49BF047}" type="presParOf" srcId="{B1B70EE8-338D-453A-9CB7-3CBDA5D893A1}" destId="{038394FA-BBE4-4455-8E51-61AE4F754578}" srcOrd="1" destOrd="0" presId="urn:diagrams.loki3.com/BracketList"/>
    <dgm:cxn modelId="{D70B48B6-C279-42DB-85D3-F6BDF2244FBA}" type="presParOf" srcId="{B1B70EE8-338D-453A-9CB7-3CBDA5D893A1}" destId="{47E7BF07-0B22-4F37-B9C6-89EC60269140}" srcOrd="2" destOrd="0" presId="urn:diagrams.loki3.com/BracketList"/>
    <dgm:cxn modelId="{8EC92E26-0564-4FB1-82B3-3A3F4C444651}" type="presParOf" srcId="{B1B70EE8-338D-453A-9CB7-3CBDA5D893A1}" destId="{359DA4C1-8F15-4310-82BC-FBC9162CC20C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3D9A1C-2F43-4ACE-B7EC-3279829F6D1E}" type="doc">
      <dgm:prSet loTypeId="urn:diagrams.loki3.com/Bracket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4A0D19D-0545-4437-A568-F2506BEB9033}">
      <dgm:prSet phldrT="[Text]" custT="1"/>
      <dgm:spPr/>
      <dgm:t>
        <a:bodyPr/>
        <a:lstStyle/>
        <a:p>
          <a:r>
            <a:rPr lang="en-US" sz="2000" b="1">
              <a:latin typeface="Calibri" panose="020F0502020204030204" pitchFamily="34" charset="0"/>
              <a:cs typeface="Calibri" panose="020F0502020204030204" pitchFamily="34" charset="0"/>
            </a:rPr>
            <a:t>HTTPS operations to exploit  ontologies and vocabularies</a:t>
          </a:r>
        </a:p>
      </dgm:t>
    </dgm:pt>
    <dgm:pt modelId="{D0319633-D19C-443E-B4C2-ABDF2E7CE3AB}" type="parTrans" cxnId="{C2525002-FEF6-412B-8264-3EFEBCB2570B}">
      <dgm:prSet/>
      <dgm:spPr/>
      <dgm:t>
        <a:bodyPr/>
        <a:lstStyle/>
        <a:p>
          <a:endParaRPr lang="en-US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0CE3D4-7784-4F7D-941D-E4CDA75AC73E}" type="sibTrans" cxnId="{C2525002-FEF6-412B-8264-3EFEBCB2570B}">
      <dgm:prSet/>
      <dgm:spPr/>
      <dgm:t>
        <a:bodyPr/>
        <a:lstStyle/>
        <a:p>
          <a:endParaRPr lang="en-US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2FD2DB-81B2-42D8-BAAB-E5163FA22130}">
      <dgm:prSet phldrT="[Text]" custT="1"/>
      <dgm:spPr/>
      <dgm:t>
        <a:bodyPr/>
        <a:lstStyle/>
        <a:p>
          <a:r>
            <a:rPr lang="en-US" sz="3200" b="0">
              <a:latin typeface="Calibri" panose="020F0502020204030204" pitchFamily="34" charset="0"/>
              <a:cs typeface="Calibri" panose="020F0502020204030204" pitchFamily="34" charset="0"/>
            </a:rPr>
            <a:t>Retrieve supported languages</a:t>
          </a:r>
        </a:p>
      </dgm:t>
    </dgm:pt>
    <dgm:pt modelId="{98DD5DDF-3D83-4854-856F-08F14722BE57}" type="parTrans" cxnId="{8922E44C-C0B2-4D3D-8973-62809E2106FF}">
      <dgm:prSet/>
      <dgm:spPr/>
      <dgm:t>
        <a:bodyPr/>
        <a:lstStyle/>
        <a:p>
          <a:endParaRPr lang="en-US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29D624-2FA1-4E6E-83FD-2172C9B6187C}" type="sibTrans" cxnId="{8922E44C-C0B2-4D3D-8973-62809E2106FF}">
      <dgm:prSet/>
      <dgm:spPr/>
      <dgm:t>
        <a:bodyPr/>
        <a:lstStyle/>
        <a:p>
          <a:endParaRPr lang="en-US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CBA9A3-CE3E-4C41-A228-F3EF82FA37F4}">
      <dgm:prSet custT="1"/>
      <dgm:spPr/>
      <dgm:t>
        <a:bodyPr/>
        <a:lstStyle/>
        <a:p>
          <a:r>
            <a:rPr lang="en-US" sz="3200" b="0">
              <a:latin typeface="Calibri" panose="020F0502020204030204" pitchFamily="34" charset="0"/>
              <a:cs typeface="Calibri" panose="020F0502020204030204" pitchFamily="34" charset="0"/>
            </a:rPr>
            <a:t>Retrieve concept scheme(s)</a:t>
          </a:r>
        </a:p>
      </dgm:t>
    </dgm:pt>
    <dgm:pt modelId="{4631877A-558A-4F11-AEB4-7D2476704F9A}" type="parTrans" cxnId="{46F39E81-3E8D-4E21-9F7B-DD2A5F44A047}">
      <dgm:prSet/>
      <dgm:spPr/>
      <dgm:t>
        <a:bodyPr/>
        <a:lstStyle/>
        <a:p>
          <a:endParaRPr lang="en-US"/>
        </a:p>
      </dgm:t>
    </dgm:pt>
    <dgm:pt modelId="{64704A71-3219-4F7D-B84D-C94E80E66178}" type="sibTrans" cxnId="{46F39E81-3E8D-4E21-9F7B-DD2A5F44A047}">
      <dgm:prSet/>
      <dgm:spPr/>
      <dgm:t>
        <a:bodyPr/>
        <a:lstStyle/>
        <a:p>
          <a:endParaRPr lang="en-US"/>
        </a:p>
      </dgm:t>
    </dgm:pt>
    <dgm:pt modelId="{0FB20016-2555-4690-9438-B7732918FBC3}">
      <dgm:prSet custT="1"/>
      <dgm:spPr/>
      <dgm:t>
        <a:bodyPr/>
        <a:lstStyle/>
        <a:p>
          <a:r>
            <a:rPr lang="en-US" sz="3200" b="0">
              <a:latin typeface="Calibri" panose="020F0502020204030204" pitchFamily="34" charset="0"/>
              <a:cs typeface="Calibri" panose="020F0502020204030204" pitchFamily="34" charset="0"/>
            </a:rPr>
            <a:t>Retrieve concept, concept relatives</a:t>
          </a:r>
        </a:p>
      </dgm:t>
    </dgm:pt>
    <dgm:pt modelId="{F5BCD66A-01A7-41DC-8FF1-7F8965E17BC8}" type="parTrans" cxnId="{439B2C6A-CE22-4E6D-8C1F-6A21ED4F6E36}">
      <dgm:prSet/>
      <dgm:spPr/>
      <dgm:t>
        <a:bodyPr/>
        <a:lstStyle/>
        <a:p>
          <a:endParaRPr lang="en-US"/>
        </a:p>
      </dgm:t>
    </dgm:pt>
    <dgm:pt modelId="{1902EB60-8494-42B4-A7AE-F8EFF6DC15A8}" type="sibTrans" cxnId="{439B2C6A-CE22-4E6D-8C1F-6A21ED4F6E36}">
      <dgm:prSet/>
      <dgm:spPr/>
      <dgm:t>
        <a:bodyPr/>
        <a:lstStyle/>
        <a:p>
          <a:endParaRPr lang="en-US"/>
        </a:p>
      </dgm:t>
    </dgm:pt>
    <dgm:pt modelId="{0D4681FF-C204-4CC8-8FB9-C78666FA468B}">
      <dgm:prSet custT="1"/>
      <dgm:spPr/>
      <dgm:t>
        <a:bodyPr/>
        <a:lstStyle/>
        <a:p>
          <a:r>
            <a:rPr lang="en-US" sz="3200" b="0">
              <a:latin typeface="Calibri" panose="020F0502020204030204" pitchFamily="34" charset="0"/>
              <a:cs typeface="Calibri" panose="020F0502020204030204" pitchFamily="34" charset="0"/>
            </a:rPr>
            <a:t>Retrieve top concepts, domains</a:t>
          </a:r>
        </a:p>
      </dgm:t>
    </dgm:pt>
    <dgm:pt modelId="{58A67449-14C2-466A-A377-2F0714BF63A6}" type="parTrans" cxnId="{A040B245-377B-47B4-AAB5-26C7A21CB0A7}">
      <dgm:prSet/>
      <dgm:spPr/>
      <dgm:t>
        <a:bodyPr/>
        <a:lstStyle/>
        <a:p>
          <a:endParaRPr lang="en-US"/>
        </a:p>
      </dgm:t>
    </dgm:pt>
    <dgm:pt modelId="{85E6EAFB-9452-49EC-8686-B90C14D20A12}" type="sibTrans" cxnId="{A040B245-377B-47B4-AAB5-26C7A21CB0A7}">
      <dgm:prSet/>
      <dgm:spPr/>
      <dgm:t>
        <a:bodyPr/>
        <a:lstStyle/>
        <a:p>
          <a:endParaRPr lang="en-US"/>
        </a:p>
      </dgm:t>
    </dgm:pt>
    <dgm:pt modelId="{FF07338B-41C3-4845-B090-C2BD87269DB8}">
      <dgm:prSet custT="1"/>
      <dgm:spPr/>
      <dgm:t>
        <a:bodyPr/>
        <a:lstStyle/>
        <a:p>
          <a:r>
            <a:rPr lang="en-US" sz="3200" b="0">
              <a:latin typeface="Calibri" panose="020F0502020204030204" pitchFamily="34" charset="0"/>
              <a:cs typeface="Calibri" panose="020F0502020204030204" pitchFamily="34" charset="0"/>
            </a:rPr>
            <a:t>Etc.</a:t>
          </a:r>
        </a:p>
      </dgm:t>
    </dgm:pt>
    <dgm:pt modelId="{0C4B013D-7D6C-4856-9C0C-8C6C2585E85E}" type="parTrans" cxnId="{6A6893D9-4260-4666-8EA0-6134BA948409}">
      <dgm:prSet/>
      <dgm:spPr/>
      <dgm:t>
        <a:bodyPr/>
        <a:lstStyle/>
        <a:p>
          <a:endParaRPr lang="en-US"/>
        </a:p>
      </dgm:t>
    </dgm:pt>
    <dgm:pt modelId="{A4CD64FE-618B-4905-B36A-368901B7BE86}" type="sibTrans" cxnId="{6A6893D9-4260-4666-8EA0-6134BA948409}">
      <dgm:prSet/>
      <dgm:spPr/>
      <dgm:t>
        <a:bodyPr/>
        <a:lstStyle/>
        <a:p>
          <a:endParaRPr lang="en-US"/>
        </a:p>
      </dgm:t>
    </dgm:pt>
    <dgm:pt modelId="{880B7B02-8EEF-4729-8F22-64168910E51C}" type="pres">
      <dgm:prSet presAssocID="{F53D9A1C-2F43-4ACE-B7EC-3279829F6D1E}" presName="Name0" presStyleCnt="0">
        <dgm:presLayoutVars>
          <dgm:dir/>
          <dgm:animLvl val="lvl"/>
          <dgm:resizeHandles val="exact"/>
        </dgm:presLayoutVars>
      </dgm:prSet>
      <dgm:spPr/>
    </dgm:pt>
    <dgm:pt modelId="{41FAB6D0-54E2-4F2D-8D94-6C826049E93E}" type="pres">
      <dgm:prSet presAssocID="{D4A0D19D-0545-4437-A568-F2506BEB9033}" presName="linNode" presStyleCnt="0"/>
      <dgm:spPr/>
    </dgm:pt>
    <dgm:pt modelId="{679C2ABF-83CC-487A-8257-EA8777E26BCD}" type="pres">
      <dgm:prSet presAssocID="{D4A0D19D-0545-4437-A568-F2506BEB9033}" presName="parTx" presStyleLbl="revTx" presStyleIdx="0" presStyleCnt="1">
        <dgm:presLayoutVars>
          <dgm:chMax val="1"/>
          <dgm:bulletEnabled val="1"/>
        </dgm:presLayoutVars>
      </dgm:prSet>
      <dgm:spPr/>
    </dgm:pt>
    <dgm:pt modelId="{0E988614-2205-4701-9FF9-B6DB5BEA1056}" type="pres">
      <dgm:prSet presAssocID="{D4A0D19D-0545-4437-A568-F2506BEB9033}" presName="bracket" presStyleLbl="parChTrans1D1" presStyleIdx="0" presStyleCnt="1"/>
      <dgm:spPr/>
    </dgm:pt>
    <dgm:pt modelId="{3C264C59-1E5B-4C00-84BE-519A0035292C}" type="pres">
      <dgm:prSet presAssocID="{D4A0D19D-0545-4437-A568-F2506BEB9033}" presName="spH" presStyleCnt="0"/>
      <dgm:spPr/>
    </dgm:pt>
    <dgm:pt modelId="{DA791AA9-AC63-48FC-A405-D2439EC6321C}" type="pres">
      <dgm:prSet presAssocID="{D4A0D19D-0545-4437-A568-F2506BEB9033}" presName="desTx" presStyleLbl="node1" presStyleIdx="0" presStyleCnt="1" custLinFactNeighborX="-11853" custLinFactNeighborY="-8414">
        <dgm:presLayoutVars>
          <dgm:bulletEnabled val="1"/>
        </dgm:presLayoutVars>
      </dgm:prSet>
      <dgm:spPr/>
    </dgm:pt>
  </dgm:ptLst>
  <dgm:cxnLst>
    <dgm:cxn modelId="{C2525002-FEF6-412B-8264-3EFEBCB2570B}" srcId="{F53D9A1C-2F43-4ACE-B7EC-3279829F6D1E}" destId="{D4A0D19D-0545-4437-A568-F2506BEB9033}" srcOrd="0" destOrd="0" parTransId="{D0319633-D19C-443E-B4C2-ABDF2E7CE3AB}" sibTransId="{7C0CE3D4-7784-4F7D-941D-E4CDA75AC73E}"/>
    <dgm:cxn modelId="{4DFB1B20-C889-4BB0-98E5-83C738631162}" type="presOf" srcId="{F42FD2DB-81B2-42D8-BAAB-E5163FA22130}" destId="{DA791AA9-AC63-48FC-A405-D2439EC6321C}" srcOrd="0" destOrd="0" presId="urn:diagrams.loki3.com/BracketList"/>
    <dgm:cxn modelId="{A040B245-377B-47B4-AAB5-26C7A21CB0A7}" srcId="{D4A0D19D-0545-4437-A568-F2506BEB9033}" destId="{0D4681FF-C204-4CC8-8FB9-C78666FA468B}" srcOrd="3" destOrd="0" parTransId="{58A67449-14C2-466A-A377-2F0714BF63A6}" sibTransId="{85E6EAFB-9452-49EC-8686-B90C14D20A12}"/>
    <dgm:cxn modelId="{439B2C6A-CE22-4E6D-8C1F-6A21ED4F6E36}" srcId="{D4A0D19D-0545-4437-A568-F2506BEB9033}" destId="{0FB20016-2555-4690-9438-B7732918FBC3}" srcOrd="2" destOrd="0" parTransId="{F5BCD66A-01A7-41DC-8FF1-7F8965E17BC8}" sibTransId="{1902EB60-8494-42B4-A7AE-F8EFF6DC15A8}"/>
    <dgm:cxn modelId="{5FFE2D6A-E696-40CE-9DB4-99307E145CC4}" type="presOf" srcId="{0D4681FF-C204-4CC8-8FB9-C78666FA468B}" destId="{DA791AA9-AC63-48FC-A405-D2439EC6321C}" srcOrd="0" destOrd="3" presId="urn:diagrams.loki3.com/BracketList"/>
    <dgm:cxn modelId="{8922E44C-C0B2-4D3D-8973-62809E2106FF}" srcId="{D4A0D19D-0545-4437-A568-F2506BEB9033}" destId="{F42FD2DB-81B2-42D8-BAAB-E5163FA22130}" srcOrd="0" destOrd="0" parTransId="{98DD5DDF-3D83-4854-856F-08F14722BE57}" sibTransId="{5B29D624-2FA1-4E6E-83FD-2172C9B6187C}"/>
    <dgm:cxn modelId="{1BD12E6F-5DAA-4BEA-8790-F7B2DB691DC0}" type="presOf" srcId="{FF07338B-41C3-4845-B090-C2BD87269DB8}" destId="{DA791AA9-AC63-48FC-A405-D2439EC6321C}" srcOrd="0" destOrd="4" presId="urn:diagrams.loki3.com/BracketList"/>
    <dgm:cxn modelId="{9B0D906F-8367-4FC2-BAEA-FAEB7EB69661}" type="presOf" srcId="{51CBA9A3-CE3E-4C41-A228-F3EF82FA37F4}" destId="{DA791AA9-AC63-48FC-A405-D2439EC6321C}" srcOrd="0" destOrd="1" presId="urn:diagrams.loki3.com/BracketList"/>
    <dgm:cxn modelId="{46F39E81-3E8D-4E21-9F7B-DD2A5F44A047}" srcId="{D4A0D19D-0545-4437-A568-F2506BEB9033}" destId="{51CBA9A3-CE3E-4C41-A228-F3EF82FA37F4}" srcOrd="1" destOrd="0" parTransId="{4631877A-558A-4F11-AEB4-7D2476704F9A}" sibTransId="{64704A71-3219-4F7D-B84D-C94E80E66178}"/>
    <dgm:cxn modelId="{B5F87487-24DC-4485-A12D-CA6A712B70C7}" type="presOf" srcId="{F53D9A1C-2F43-4ACE-B7EC-3279829F6D1E}" destId="{880B7B02-8EEF-4729-8F22-64168910E51C}" srcOrd="0" destOrd="0" presId="urn:diagrams.loki3.com/BracketList"/>
    <dgm:cxn modelId="{78824D97-15DB-4074-B9FF-E58947DF8EEB}" type="presOf" srcId="{D4A0D19D-0545-4437-A568-F2506BEB9033}" destId="{679C2ABF-83CC-487A-8257-EA8777E26BCD}" srcOrd="0" destOrd="0" presId="urn:diagrams.loki3.com/BracketList"/>
    <dgm:cxn modelId="{CE6E4FCE-25EC-4E7B-B15B-F50D2D8AA4A6}" type="presOf" srcId="{0FB20016-2555-4690-9438-B7732918FBC3}" destId="{DA791AA9-AC63-48FC-A405-D2439EC6321C}" srcOrd="0" destOrd="2" presId="urn:diagrams.loki3.com/BracketList"/>
    <dgm:cxn modelId="{6A6893D9-4260-4666-8EA0-6134BA948409}" srcId="{D4A0D19D-0545-4437-A568-F2506BEB9033}" destId="{FF07338B-41C3-4845-B090-C2BD87269DB8}" srcOrd="4" destOrd="0" parTransId="{0C4B013D-7D6C-4856-9C0C-8C6C2585E85E}" sibTransId="{A4CD64FE-618B-4905-B36A-368901B7BE86}"/>
    <dgm:cxn modelId="{CE187C04-C1EE-4EB3-9637-A60E31AC4575}" type="presParOf" srcId="{880B7B02-8EEF-4729-8F22-64168910E51C}" destId="{41FAB6D0-54E2-4F2D-8D94-6C826049E93E}" srcOrd="0" destOrd="0" presId="urn:diagrams.loki3.com/BracketList"/>
    <dgm:cxn modelId="{7A7CEDB4-6431-4491-8462-B2513E6BCAE4}" type="presParOf" srcId="{41FAB6D0-54E2-4F2D-8D94-6C826049E93E}" destId="{679C2ABF-83CC-487A-8257-EA8777E26BCD}" srcOrd="0" destOrd="0" presId="urn:diagrams.loki3.com/BracketList"/>
    <dgm:cxn modelId="{68DC845B-E0EF-42BB-A70C-A799560B8E69}" type="presParOf" srcId="{41FAB6D0-54E2-4F2D-8D94-6C826049E93E}" destId="{0E988614-2205-4701-9FF9-B6DB5BEA1056}" srcOrd="1" destOrd="0" presId="urn:diagrams.loki3.com/BracketList"/>
    <dgm:cxn modelId="{0FDCF944-67F6-4D1C-9065-49ED2F8C8400}" type="presParOf" srcId="{41FAB6D0-54E2-4F2D-8D94-6C826049E93E}" destId="{3C264C59-1E5B-4C00-84BE-519A0035292C}" srcOrd="2" destOrd="0" presId="urn:diagrams.loki3.com/BracketList"/>
    <dgm:cxn modelId="{59E6619F-EC39-45E7-9F62-E587655923D6}" type="presParOf" srcId="{41FAB6D0-54E2-4F2D-8D94-6C826049E93E}" destId="{DA791AA9-AC63-48FC-A405-D2439EC6321C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B5196-E153-45DB-B192-F82F59017DBA}">
      <dsp:nvSpPr>
        <dsp:cNvPr id="0" name=""/>
        <dsp:cNvSpPr/>
      </dsp:nvSpPr>
      <dsp:spPr>
        <a:xfrm>
          <a:off x="1519" y="0"/>
          <a:ext cx="4317680" cy="35449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latin typeface="Calibri" panose="020F0502020204030204" pitchFamily="34" charset="0"/>
              <a:cs typeface="Calibri" panose="020F0502020204030204" pitchFamily="34" charset="0"/>
            </a:rPr>
            <a:t>Data Layer</a:t>
          </a:r>
        </a:p>
      </dsp:txBody>
      <dsp:txXfrm>
        <a:off x="1519" y="0"/>
        <a:ext cx="4317680" cy="1063497"/>
      </dsp:txXfrm>
    </dsp:sp>
    <dsp:sp modelId="{AABA54E4-E463-47EB-8F92-D011117081FF}">
      <dsp:nvSpPr>
        <dsp:cNvPr id="0" name=""/>
        <dsp:cNvSpPr/>
      </dsp:nvSpPr>
      <dsp:spPr>
        <a:xfrm>
          <a:off x="447811" y="1010322"/>
          <a:ext cx="3452371" cy="96593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Calibri" panose="020F0502020204030204" pitchFamily="34" charset="0"/>
              <a:cs typeface="Calibri" panose="020F0502020204030204" pitchFamily="34" charset="0"/>
            </a:rPr>
            <a:t>METADATA</a:t>
          </a:r>
          <a:r>
            <a:rPr lang="en-US" sz="2400" kern="1200">
              <a:latin typeface="Calibri" panose="020F0502020204030204" pitchFamily="34" charset="0"/>
              <a:cs typeface="Calibri" panose="020F0502020204030204" pitchFamily="34" charset="0"/>
            </a:rPr>
            <a:t>: Structured data about the digital content</a:t>
          </a:r>
        </a:p>
      </dsp:txBody>
      <dsp:txXfrm>
        <a:off x="476102" y="1038613"/>
        <a:ext cx="3395789" cy="909348"/>
      </dsp:txXfrm>
    </dsp:sp>
    <dsp:sp modelId="{90554018-8309-4E12-87F7-ED08D83B35A4}">
      <dsp:nvSpPr>
        <dsp:cNvPr id="0" name=""/>
        <dsp:cNvSpPr/>
      </dsp:nvSpPr>
      <dsp:spPr>
        <a:xfrm>
          <a:off x="202911" y="2270576"/>
          <a:ext cx="3898684" cy="10098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>
              <a:latin typeface="Calibri" panose="020F0502020204030204" pitchFamily="34" charset="0"/>
              <a:cs typeface="Calibri" panose="020F0502020204030204" pitchFamily="34" charset="0"/>
            </a:rPr>
            <a:t>DATA</a:t>
          </a:r>
          <a:r>
            <a:rPr lang="en-US" sz="2400" kern="1200">
              <a:latin typeface="Calibri" panose="020F0502020204030204" pitchFamily="34" charset="0"/>
              <a:cs typeface="Calibri" panose="020F0502020204030204" pitchFamily="34" charset="0"/>
            </a:rPr>
            <a:t>: Digital Content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1100" kern="120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n-IE" sz="1800" kern="1200">
              <a:latin typeface="Calibri" panose="020F0502020204030204" pitchFamily="34" charset="0"/>
              <a:cs typeface="Calibri" panose="020F0502020204030204" pitchFamily="34" charset="0"/>
            </a:rPr>
            <a:t>documents in specific file formats and EU languages)</a:t>
          </a:r>
          <a:endParaRPr lang="en-US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2489" y="2300154"/>
        <a:ext cx="3839528" cy="950707"/>
      </dsp:txXfrm>
    </dsp:sp>
    <dsp:sp modelId="{6B04E684-F6BA-46C6-8058-F139B01A8A2A}">
      <dsp:nvSpPr>
        <dsp:cNvPr id="0" name=""/>
        <dsp:cNvSpPr/>
      </dsp:nvSpPr>
      <dsp:spPr>
        <a:xfrm>
          <a:off x="4716537" y="0"/>
          <a:ext cx="4305542" cy="35449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latin typeface="Calibri" panose="020F0502020204030204" pitchFamily="34" charset="0"/>
              <a:cs typeface="Calibri" panose="020F0502020204030204" pitchFamily="34" charset="0"/>
            </a:rPr>
            <a:t>Data Definition Layer</a:t>
          </a:r>
        </a:p>
      </dsp:txBody>
      <dsp:txXfrm>
        <a:off x="4716537" y="0"/>
        <a:ext cx="4305542" cy="1063497"/>
      </dsp:txXfrm>
    </dsp:sp>
    <dsp:sp modelId="{27714F5D-7AA8-47FD-BD42-35119D089707}">
      <dsp:nvSpPr>
        <dsp:cNvPr id="0" name=""/>
        <dsp:cNvSpPr/>
      </dsp:nvSpPr>
      <dsp:spPr>
        <a:xfrm>
          <a:off x="5042406" y="1063800"/>
          <a:ext cx="3650765" cy="69644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 panose="020F0502020204030204" pitchFamily="34" charset="0"/>
              <a:cs typeface="Calibri" panose="020F0502020204030204" pitchFamily="34" charset="0"/>
            </a:rPr>
            <a:t>COMMON VOCABULARY</a:t>
          </a:r>
        </a:p>
      </dsp:txBody>
      <dsp:txXfrm>
        <a:off x="5062804" y="1084198"/>
        <a:ext cx="3609969" cy="655653"/>
      </dsp:txXfrm>
    </dsp:sp>
    <dsp:sp modelId="{FC8EAAD6-CD9B-41DE-A6D1-8056E32DC082}">
      <dsp:nvSpPr>
        <dsp:cNvPr id="0" name=""/>
        <dsp:cNvSpPr/>
      </dsp:nvSpPr>
      <dsp:spPr>
        <a:xfrm>
          <a:off x="5042406" y="1867396"/>
          <a:ext cx="3650765" cy="69644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 panose="020F0502020204030204" pitchFamily="34" charset="0"/>
              <a:cs typeface="Calibri" panose="020F0502020204030204" pitchFamily="34" charset="0"/>
            </a:rPr>
            <a:t>AUTHORITY TABLES</a:t>
          </a:r>
        </a:p>
      </dsp:txBody>
      <dsp:txXfrm>
        <a:off x="5062804" y="1887794"/>
        <a:ext cx="3609969" cy="655653"/>
      </dsp:txXfrm>
    </dsp:sp>
    <dsp:sp modelId="{A85EE437-C652-4906-B81E-6E66F9C1DF1B}">
      <dsp:nvSpPr>
        <dsp:cNvPr id="0" name=""/>
        <dsp:cNvSpPr/>
      </dsp:nvSpPr>
      <dsp:spPr>
        <a:xfrm>
          <a:off x="5013780" y="2640896"/>
          <a:ext cx="3679391" cy="69644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 panose="020F0502020204030204" pitchFamily="34" charset="0"/>
              <a:cs typeface="Calibri" panose="020F0502020204030204" pitchFamily="34" charset="0"/>
            </a:rPr>
            <a:t>THESAURI</a:t>
          </a:r>
        </a:p>
      </dsp:txBody>
      <dsp:txXfrm>
        <a:off x="5034178" y="2661294"/>
        <a:ext cx="3638595" cy="655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C6C61-E296-4379-948E-500EDDF29D12}">
      <dsp:nvSpPr>
        <dsp:cNvPr id="0" name=""/>
        <dsp:cNvSpPr/>
      </dsp:nvSpPr>
      <dsp:spPr>
        <a:xfrm>
          <a:off x="1346" y="145888"/>
          <a:ext cx="2134827" cy="848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 panose="020F0502020204030204" pitchFamily="34" charset="0"/>
              <a:cs typeface="Calibri" panose="020F0502020204030204" pitchFamily="34" charset="0"/>
            </a:rPr>
            <a:t>Work</a:t>
          </a:r>
        </a:p>
      </dsp:txBody>
      <dsp:txXfrm>
        <a:off x="26193" y="170735"/>
        <a:ext cx="2085133" cy="798656"/>
      </dsp:txXfrm>
    </dsp:sp>
    <dsp:sp modelId="{9E963991-A604-4FF9-8C6E-ABA3A4FDBBCF}">
      <dsp:nvSpPr>
        <dsp:cNvPr id="0" name=""/>
        <dsp:cNvSpPr/>
      </dsp:nvSpPr>
      <dsp:spPr>
        <a:xfrm>
          <a:off x="1022176" y="994238"/>
          <a:ext cx="91440" cy="479258"/>
        </a:xfrm>
        <a:custGeom>
          <a:avLst/>
          <a:gdLst/>
          <a:ahLst/>
          <a:cxnLst/>
          <a:rect l="0" t="0" r="0" b="0"/>
          <a:pathLst>
            <a:path>
              <a:moveTo>
                <a:pt x="46584" y="0"/>
              </a:moveTo>
              <a:lnTo>
                <a:pt x="46584" y="239629"/>
              </a:lnTo>
              <a:lnTo>
                <a:pt x="45720" y="239629"/>
              </a:lnTo>
              <a:lnTo>
                <a:pt x="45720" y="479258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9997E-8B00-4E2F-B467-0EAC58E8CD14}">
      <dsp:nvSpPr>
        <dsp:cNvPr id="0" name=""/>
        <dsp:cNvSpPr/>
      </dsp:nvSpPr>
      <dsp:spPr>
        <a:xfrm>
          <a:off x="33491" y="1473497"/>
          <a:ext cx="2068808" cy="848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 panose="020F0502020204030204" pitchFamily="34" charset="0"/>
              <a:cs typeface="Calibri" panose="020F0502020204030204" pitchFamily="34" charset="0"/>
            </a:rPr>
            <a:t>Expression</a:t>
          </a:r>
        </a:p>
      </dsp:txBody>
      <dsp:txXfrm>
        <a:off x="58338" y="1498344"/>
        <a:ext cx="2019114" cy="798656"/>
      </dsp:txXfrm>
    </dsp:sp>
    <dsp:sp modelId="{6DCDF85D-5426-4D86-BDAA-194733440A78}">
      <dsp:nvSpPr>
        <dsp:cNvPr id="0" name=""/>
        <dsp:cNvSpPr/>
      </dsp:nvSpPr>
      <dsp:spPr>
        <a:xfrm>
          <a:off x="1022176" y="2321847"/>
          <a:ext cx="91440" cy="408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460"/>
              </a:lnTo>
              <a:lnTo>
                <a:pt x="45910" y="204460"/>
              </a:lnTo>
              <a:lnTo>
                <a:pt x="45910" y="408921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993EB-7DFD-453C-9643-7E187044D5BE}">
      <dsp:nvSpPr>
        <dsp:cNvPr id="0" name=""/>
        <dsp:cNvSpPr/>
      </dsp:nvSpPr>
      <dsp:spPr>
        <a:xfrm>
          <a:off x="42036" y="2730769"/>
          <a:ext cx="2052100" cy="848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 panose="020F0502020204030204" pitchFamily="34" charset="0"/>
              <a:cs typeface="Calibri" panose="020F0502020204030204" pitchFamily="34" charset="0"/>
            </a:rPr>
            <a:t>Manifestation</a:t>
          </a:r>
        </a:p>
      </dsp:txBody>
      <dsp:txXfrm>
        <a:off x="66883" y="2755616"/>
        <a:ext cx="2002406" cy="798656"/>
      </dsp:txXfrm>
    </dsp:sp>
    <dsp:sp modelId="{DCBE8D50-B675-4171-972F-D4A06003AD76}">
      <dsp:nvSpPr>
        <dsp:cNvPr id="0" name=""/>
        <dsp:cNvSpPr/>
      </dsp:nvSpPr>
      <dsp:spPr>
        <a:xfrm>
          <a:off x="1022367" y="3579119"/>
          <a:ext cx="91440" cy="339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34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45830-53BB-453B-A02D-BE042B5A0E44}">
      <dsp:nvSpPr>
        <dsp:cNvPr id="0" name=""/>
        <dsp:cNvSpPr/>
      </dsp:nvSpPr>
      <dsp:spPr>
        <a:xfrm>
          <a:off x="40993" y="3918459"/>
          <a:ext cx="2054187" cy="596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 panose="020F0502020204030204" pitchFamily="34" charset="0"/>
              <a:cs typeface="Calibri" panose="020F0502020204030204" pitchFamily="34" charset="0"/>
            </a:rPr>
            <a:t>Item</a:t>
          </a:r>
        </a:p>
      </dsp:txBody>
      <dsp:txXfrm>
        <a:off x="58456" y="3935922"/>
        <a:ext cx="2019261" cy="561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45D19-CE5E-48BD-A9CF-AB7D62DDDCEF}">
      <dsp:nvSpPr>
        <dsp:cNvPr id="0" name=""/>
        <dsp:cNvSpPr/>
      </dsp:nvSpPr>
      <dsp:spPr>
        <a:xfrm>
          <a:off x="2602684" y="14750"/>
          <a:ext cx="1386991" cy="795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>
              <a:latin typeface="Calibri" panose="020F0502020204030204" pitchFamily="34" charset="0"/>
              <a:cs typeface="Calibri" panose="020F0502020204030204" pitchFamily="34" charset="0"/>
            </a:rPr>
            <a:t>Official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i="1" kern="1200">
              <a:latin typeface="Calibri" panose="020F0502020204030204" pitchFamily="34" charset="0"/>
              <a:cs typeface="Calibri" panose="020F0502020204030204" pitchFamily="34" charset="0"/>
            </a:rPr>
            <a:t>Journal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i="1" kern="1200">
              <a:latin typeface="Calibri" panose="020F0502020204030204" pitchFamily="34" charset="0"/>
              <a:cs typeface="Calibri" panose="020F0502020204030204" pitchFamily="34" charset="0"/>
            </a:rPr>
            <a:t>(JOC 2021 009)</a:t>
          </a:r>
          <a:endParaRPr lang="en-US" sz="900" i="1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25979" y="38045"/>
        <a:ext cx="1340401" cy="748749"/>
      </dsp:txXfrm>
    </dsp:sp>
    <dsp:sp modelId="{9B87E708-84C7-424A-B986-09E1EDFE862F}">
      <dsp:nvSpPr>
        <dsp:cNvPr id="0" name=""/>
        <dsp:cNvSpPr/>
      </dsp:nvSpPr>
      <dsp:spPr>
        <a:xfrm>
          <a:off x="2013281" y="810090"/>
          <a:ext cx="1282899" cy="648247"/>
        </a:xfrm>
        <a:custGeom>
          <a:avLst/>
          <a:gdLst/>
          <a:ahLst/>
          <a:cxnLst/>
          <a:rect l="0" t="0" r="0" b="0"/>
          <a:pathLst>
            <a:path>
              <a:moveTo>
                <a:pt x="1282899" y="0"/>
              </a:moveTo>
              <a:lnTo>
                <a:pt x="1282899" y="324123"/>
              </a:lnTo>
              <a:lnTo>
                <a:pt x="0" y="324123"/>
              </a:lnTo>
              <a:lnTo>
                <a:pt x="0" y="648247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C4781-9761-4331-A3EB-0CE9D408A4DE}">
      <dsp:nvSpPr>
        <dsp:cNvPr id="0" name=""/>
        <dsp:cNvSpPr/>
      </dsp:nvSpPr>
      <dsp:spPr>
        <a:xfrm>
          <a:off x="1504968" y="1458337"/>
          <a:ext cx="1016624" cy="677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>
              <a:latin typeface="Calibri" panose="020F0502020204030204" pitchFamily="34" charset="0"/>
              <a:cs typeface="Calibri" panose="020F0502020204030204" pitchFamily="34" charset="0"/>
            </a:rPr>
            <a:t>ENG</a:t>
          </a:r>
        </a:p>
      </dsp:txBody>
      <dsp:txXfrm>
        <a:off x="1524819" y="1478188"/>
        <a:ext cx="976922" cy="638047"/>
      </dsp:txXfrm>
    </dsp:sp>
    <dsp:sp modelId="{8288CE57-4CDA-4957-A9C6-127DD3793E80}">
      <dsp:nvSpPr>
        <dsp:cNvPr id="0" name=""/>
        <dsp:cNvSpPr/>
      </dsp:nvSpPr>
      <dsp:spPr>
        <a:xfrm>
          <a:off x="647425" y="2136087"/>
          <a:ext cx="1365855" cy="463526"/>
        </a:xfrm>
        <a:custGeom>
          <a:avLst/>
          <a:gdLst/>
          <a:ahLst/>
          <a:cxnLst/>
          <a:rect l="0" t="0" r="0" b="0"/>
          <a:pathLst>
            <a:path>
              <a:moveTo>
                <a:pt x="1365855" y="0"/>
              </a:moveTo>
              <a:lnTo>
                <a:pt x="1365855" y="231763"/>
              </a:lnTo>
              <a:lnTo>
                <a:pt x="0" y="231763"/>
              </a:lnTo>
              <a:lnTo>
                <a:pt x="0" y="463526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DC942-9B47-49F0-AD91-4FEDE430D286}">
      <dsp:nvSpPr>
        <dsp:cNvPr id="0" name=""/>
        <dsp:cNvSpPr/>
      </dsp:nvSpPr>
      <dsp:spPr>
        <a:xfrm>
          <a:off x="139112" y="2599614"/>
          <a:ext cx="1016624" cy="677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>
              <a:latin typeface="Calibri" panose="020F0502020204030204" pitchFamily="34" charset="0"/>
              <a:cs typeface="Calibri" panose="020F0502020204030204" pitchFamily="34" charset="0"/>
            </a:rPr>
            <a:t>pdf</a:t>
          </a:r>
        </a:p>
      </dsp:txBody>
      <dsp:txXfrm>
        <a:off x="158963" y="2619465"/>
        <a:ext cx="976922" cy="638047"/>
      </dsp:txXfrm>
    </dsp:sp>
    <dsp:sp modelId="{9A5B504A-F1AD-4902-9B1C-84178E74A3E5}">
      <dsp:nvSpPr>
        <dsp:cNvPr id="0" name=""/>
        <dsp:cNvSpPr/>
      </dsp:nvSpPr>
      <dsp:spPr>
        <a:xfrm>
          <a:off x="601705" y="3277364"/>
          <a:ext cx="91440" cy="4416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17"/>
              </a:lnTo>
              <a:lnTo>
                <a:pt x="46106" y="220817"/>
              </a:lnTo>
              <a:lnTo>
                <a:pt x="46106" y="441635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AFEA6-7012-4443-9039-A6B48C1589E8}">
      <dsp:nvSpPr>
        <dsp:cNvPr id="0" name=""/>
        <dsp:cNvSpPr/>
      </dsp:nvSpPr>
      <dsp:spPr>
        <a:xfrm>
          <a:off x="1700" y="3718999"/>
          <a:ext cx="1292221" cy="677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>
              <a:latin typeface="Calibri" panose="020F0502020204030204" pitchFamily="34" charset="0"/>
              <a:cs typeface="Calibri" panose="020F0502020204030204" pitchFamily="34" charset="0"/>
            </a:rPr>
            <a:t>digital item (physical file)</a:t>
          </a:r>
        </a:p>
      </dsp:txBody>
      <dsp:txXfrm>
        <a:off x="21551" y="3738850"/>
        <a:ext cx="1252519" cy="638047"/>
      </dsp:txXfrm>
    </dsp:sp>
    <dsp:sp modelId="{5FD547D6-D648-4DC0-A776-3D3E98906BA3}">
      <dsp:nvSpPr>
        <dsp:cNvPr id="0" name=""/>
        <dsp:cNvSpPr/>
      </dsp:nvSpPr>
      <dsp:spPr>
        <a:xfrm>
          <a:off x="1967561" y="2136087"/>
          <a:ext cx="91440" cy="4510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09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55390-F680-4EC1-B7E4-1F16193B976F}">
      <dsp:nvSpPr>
        <dsp:cNvPr id="0" name=""/>
        <dsp:cNvSpPr/>
      </dsp:nvSpPr>
      <dsp:spPr>
        <a:xfrm>
          <a:off x="1504968" y="2587177"/>
          <a:ext cx="1016624" cy="677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i="1" kern="1200">
              <a:latin typeface="Calibri" panose="020F0502020204030204" pitchFamily="34" charset="0"/>
              <a:cs typeface="Calibri" panose="020F0502020204030204" pitchFamily="34" charset="0"/>
            </a:rPr>
            <a:t>fmx4</a:t>
          </a:r>
          <a:endParaRPr lang="en-US" sz="1600" i="1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24819" y="2607028"/>
        <a:ext cx="976922" cy="638047"/>
      </dsp:txXfrm>
    </dsp:sp>
    <dsp:sp modelId="{854CB606-72C5-48CF-A3A3-051F5D12864F}">
      <dsp:nvSpPr>
        <dsp:cNvPr id="0" name=""/>
        <dsp:cNvSpPr/>
      </dsp:nvSpPr>
      <dsp:spPr>
        <a:xfrm>
          <a:off x="2013281" y="2136087"/>
          <a:ext cx="1277368" cy="463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763"/>
              </a:lnTo>
              <a:lnTo>
                <a:pt x="1277368" y="231763"/>
              </a:lnTo>
              <a:lnTo>
                <a:pt x="1277368" y="463526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2BB8F-6208-4F00-8950-D6EAC9830AF6}">
      <dsp:nvSpPr>
        <dsp:cNvPr id="0" name=""/>
        <dsp:cNvSpPr/>
      </dsp:nvSpPr>
      <dsp:spPr>
        <a:xfrm>
          <a:off x="2782337" y="2599614"/>
          <a:ext cx="1016624" cy="677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err="1">
              <a:latin typeface="Calibri" panose="020F0502020204030204" pitchFamily="34" charset="0"/>
              <a:cs typeface="Calibri" panose="020F0502020204030204" pitchFamily="34" charset="0"/>
            </a:rPr>
            <a:t>xhtml</a:t>
          </a:r>
          <a:endParaRPr lang="en-US" sz="1600" i="1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02188" y="2619465"/>
        <a:ext cx="976922" cy="638047"/>
      </dsp:txXfrm>
    </dsp:sp>
    <dsp:sp modelId="{93C8D4C1-3DA1-4FAD-94FF-05CEE7582258}">
      <dsp:nvSpPr>
        <dsp:cNvPr id="0" name=""/>
        <dsp:cNvSpPr/>
      </dsp:nvSpPr>
      <dsp:spPr>
        <a:xfrm>
          <a:off x="3250460" y="810090"/>
          <a:ext cx="91440" cy="6482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8247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2A88F-6506-4E50-ACBD-0DD21A200F59}">
      <dsp:nvSpPr>
        <dsp:cNvPr id="0" name=""/>
        <dsp:cNvSpPr/>
      </dsp:nvSpPr>
      <dsp:spPr>
        <a:xfrm>
          <a:off x="2787867" y="1458337"/>
          <a:ext cx="1016624" cy="677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>
              <a:latin typeface="Calibri" panose="020F0502020204030204" pitchFamily="34" charset="0"/>
              <a:cs typeface="Calibri" panose="020F0502020204030204" pitchFamily="34" charset="0"/>
            </a:rPr>
            <a:t>FRA</a:t>
          </a:r>
        </a:p>
      </dsp:txBody>
      <dsp:txXfrm>
        <a:off x="2807718" y="1478188"/>
        <a:ext cx="976922" cy="638047"/>
      </dsp:txXfrm>
    </dsp:sp>
    <dsp:sp modelId="{93133FC6-D758-4D93-B00A-1761A0726AA3}">
      <dsp:nvSpPr>
        <dsp:cNvPr id="0" name=""/>
        <dsp:cNvSpPr/>
      </dsp:nvSpPr>
      <dsp:spPr>
        <a:xfrm>
          <a:off x="3296180" y="810090"/>
          <a:ext cx="1293960" cy="648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123"/>
              </a:lnTo>
              <a:lnTo>
                <a:pt x="1293960" y="324123"/>
              </a:lnTo>
              <a:lnTo>
                <a:pt x="1293960" y="648247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5A382-B1B0-4247-BC8A-4BD4E4EBB149}">
      <dsp:nvSpPr>
        <dsp:cNvPr id="0" name=""/>
        <dsp:cNvSpPr/>
      </dsp:nvSpPr>
      <dsp:spPr>
        <a:xfrm>
          <a:off x="4081828" y="1458337"/>
          <a:ext cx="1016624" cy="677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>
              <a:latin typeface="Calibri" panose="020F0502020204030204" pitchFamily="34" charset="0"/>
              <a:cs typeface="Calibri" panose="020F0502020204030204" pitchFamily="34" charset="0"/>
            </a:rPr>
            <a:t>ALL 23/24 LVs</a:t>
          </a:r>
        </a:p>
      </dsp:txBody>
      <dsp:txXfrm>
        <a:off x="4101679" y="1478188"/>
        <a:ext cx="976922" cy="6380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C2ABF-83CC-487A-8257-EA8777E26BCD}">
      <dsp:nvSpPr>
        <dsp:cNvPr id="0" name=""/>
        <dsp:cNvSpPr/>
      </dsp:nvSpPr>
      <dsp:spPr>
        <a:xfrm>
          <a:off x="0" y="1852230"/>
          <a:ext cx="2332374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HTTPS operations to retrieve digital content</a:t>
          </a:r>
        </a:p>
      </dsp:txBody>
      <dsp:txXfrm>
        <a:off x="0" y="1852230"/>
        <a:ext cx="2332374" cy="1287000"/>
      </dsp:txXfrm>
    </dsp:sp>
    <dsp:sp modelId="{0E988614-2205-4701-9FF9-B6DB5BEA1056}">
      <dsp:nvSpPr>
        <dsp:cNvPr id="0" name=""/>
        <dsp:cNvSpPr/>
      </dsp:nvSpPr>
      <dsp:spPr>
        <a:xfrm>
          <a:off x="2332374" y="1671246"/>
          <a:ext cx="466474" cy="16489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91AA9-AC63-48FC-A405-D2439EC6321C}">
      <dsp:nvSpPr>
        <dsp:cNvPr id="0" name=""/>
        <dsp:cNvSpPr/>
      </dsp:nvSpPr>
      <dsp:spPr>
        <a:xfrm>
          <a:off x="2985439" y="862814"/>
          <a:ext cx="6344058" cy="282855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Retrieve digital content from its </a:t>
          </a:r>
          <a:r>
            <a:rPr lang="en-US" sz="2400" b="0" u="sng" kern="1200" dirty="0">
              <a:latin typeface="Calibri" panose="020F0502020204030204" pitchFamily="34" charset="0"/>
              <a:cs typeface="Calibri" panose="020F0502020204030204" pitchFamily="34" charset="0"/>
            </a:rPr>
            <a:t>cellar id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4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Retrieve</a:t>
          </a:r>
          <a:r>
            <a:rPr lang="fr-BE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 digital content </a:t>
          </a:r>
          <a:r>
            <a:rPr lang="fr-BE" sz="24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from</a:t>
          </a:r>
          <a:r>
            <a:rPr lang="fr-BE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BE" sz="24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its</a:t>
          </a:r>
          <a:r>
            <a:rPr lang="fr-BE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BE" sz="2400" b="0" u="sng" kern="1200" dirty="0">
              <a:latin typeface="Calibri" panose="020F0502020204030204" pitchFamily="34" charset="0"/>
              <a:cs typeface="Calibri" panose="020F0502020204030204" pitchFamily="34" charset="0"/>
            </a:rPr>
            <a:t>production id</a:t>
          </a:r>
          <a:endParaRPr lang="en-US" sz="2400" b="0" u="sng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4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Retrieve</a:t>
          </a:r>
          <a:r>
            <a:rPr lang="fr-BE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 digital content </a:t>
          </a:r>
          <a:r>
            <a:rPr lang="fr-BE" sz="24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from</a:t>
          </a:r>
          <a:r>
            <a:rPr lang="fr-BE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  the cellar id/production </a:t>
          </a:r>
          <a:r>
            <a:rPr lang="fr-BE" sz="2400" b="0" u="sng" kern="1200" dirty="0">
              <a:latin typeface="Calibri" panose="020F0502020204030204" pitchFamily="34" charset="0"/>
              <a:cs typeface="Calibri" panose="020F0502020204030204" pitchFamily="34" charset="0"/>
            </a:rPr>
            <a:t>id</a:t>
          </a:r>
          <a:r>
            <a:rPr lang="fr-BE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, a </a:t>
          </a:r>
          <a:r>
            <a:rPr lang="fr-BE" sz="2400" b="0" u="sng" kern="1200" dirty="0" err="1">
              <a:latin typeface="Calibri" panose="020F0502020204030204" pitchFamily="34" charset="0"/>
              <a:cs typeface="Calibri" panose="020F0502020204030204" pitchFamily="34" charset="0"/>
            </a:rPr>
            <a:t>language</a:t>
          </a:r>
          <a:r>
            <a:rPr lang="fr-BE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 and a </a:t>
          </a:r>
          <a:r>
            <a:rPr lang="fr-BE" sz="2400" b="0" u="sng" kern="1200" dirty="0">
              <a:latin typeface="Calibri" panose="020F0502020204030204" pitchFamily="34" charset="0"/>
              <a:cs typeface="Calibri" panose="020F0502020204030204" pitchFamily="34" charset="0"/>
            </a:rPr>
            <a:t>format</a:t>
          </a:r>
          <a:endParaRPr lang="en-US" sz="2400" b="0" u="sng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85439" y="862814"/>
        <a:ext cx="6344058" cy="28285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97C64-760A-4BBE-B87F-22C7FC2D6C72}">
      <dsp:nvSpPr>
        <dsp:cNvPr id="0" name=""/>
        <dsp:cNvSpPr/>
      </dsp:nvSpPr>
      <dsp:spPr>
        <a:xfrm>
          <a:off x="0" y="1731574"/>
          <a:ext cx="2332374" cy="152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HTTPS operations to be notified about creation/update of objects</a:t>
          </a:r>
        </a:p>
      </dsp:txBody>
      <dsp:txXfrm>
        <a:off x="0" y="1731574"/>
        <a:ext cx="2332374" cy="1528312"/>
      </dsp:txXfrm>
    </dsp:sp>
    <dsp:sp modelId="{DDC6530F-686E-487D-9652-687BB1FB1BEA}">
      <dsp:nvSpPr>
        <dsp:cNvPr id="0" name=""/>
        <dsp:cNvSpPr/>
      </dsp:nvSpPr>
      <dsp:spPr>
        <a:xfrm>
          <a:off x="2332374" y="1612174"/>
          <a:ext cx="466474" cy="176711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B26D1-4E4E-449A-BC28-B19050504E9C}">
      <dsp:nvSpPr>
        <dsp:cNvPr id="0" name=""/>
        <dsp:cNvSpPr/>
      </dsp:nvSpPr>
      <dsp:spPr>
        <a:xfrm>
          <a:off x="2985439" y="1798870"/>
          <a:ext cx="6344058" cy="1767111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kern="1200" dirty="0">
              <a:latin typeface="Calibri" panose="020F0502020204030204" pitchFamily="34" charset="0"/>
              <a:cs typeface="Calibri" panose="020F0502020204030204" pitchFamily="34" charset="0"/>
            </a:rPr>
            <a:t>Retrieve last updated objects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32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Retrieve</a:t>
          </a:r>
          <a:r>
            <a:rPr lang="fr-BE" sz="3200" b="0" kern="1200" dirty="0">
              <a:latin typeface="Calibri" panose="020F0502020204030204" pitchFamily="34" charset="0"/>
              <a:cs typeface="Calibri" panose="020F0502020204030204" pitchFamily="34" charset="0"/>
            </a:rPr>
            <a:t> last </a:t>
          </a:r>
          <a:r>
            <a:rPr lang="fr-BE" sz="32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created</a:t>
          </a:r>
          <a:r>
            <a:rPr lang="fr-BE" sz="3200" b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BE" sz="32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objects</a:t>
          </a:r>
          <a:endParaRPr lang="en-US" sz="32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32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Retrieve</a:t>
          </a:r>
          <a:r>
            <a:rPr lang="fr-BE" sz="3200" b="0" kern="1200" dirty="0">
              <a:latin typeface="Calibri" panose="020F0502020204030204" pitchFamily="34" charset="0"/>
              <a:cs typeface="Calibri" panose="020F0502020204030204" pitchFamily="34" charset="0"/>
            </a:rPr>
            <a:t> last update of </a:t>
          </a:r>
          <a:r>
            <a:rPr lang="fr-BE" sz="32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vocabulary</a:t>
          </a:r>
          <a:endParaRPr lang="en-US" sz="32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85439" y="1798870"/>
        <a:ext cx="6344058" cy="17671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8178E-2FB7-465C-ACFC-C661D5B61451}">
      <dsp:nvSpPr>
        <dsp:cNvPr id="0" name=""/>
        <dsp:cNvSpPr/>
      </dsp:nvSpPr>
      <dsp:spPr>
        <a:xfrm>
          <a:off x="0" y="1852230"/>
          <a:ext cx="2500312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HTTPS operations to retrieve metadata about objects</a:t>
          </a:r>
          <a:endParaRPr lang="en-US" sz="2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852230"/>
        <a:ext cx="2500312" cy="1287000"/>
      </dsp:txXfrm>
    </dsp:sp>
    <dsp:sp modelId="{038394FA-BBE4-4455-8E51-61AE4F754578}">
      <dsp:nvSpPr>
        <dsp:cNvPr id="0" name=""/>
        <dsp:cNvSpPr/>
      </dsp:nvSpPr>
      <dsp:spPr>
        <a:xfrm>
          <a:off x="2500312" y="819966"/>
          <a:ext cx="500062" cy="335152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DA4C1-8F15-4310-82BC-FBC9162CC20C}">
      <dsp:nvSpPr>
        <dsp:cNvPr id="0" name=""/>
        <dsp:cNvSpPr/>
      </dsp:nvSpPr>
      <dsp:spPr>
        <a:xfrm>
          <a:off x="3145407" y="865127"/>
          <a:ext cx="6800850" cy="313935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kern="1200" dirty="0">
              <a:latin typeface="Calibri" panose="020F0502020204030204" pitchFamily="34" charset="0"/>
              <a:cs typeface="Calibri" panose="020F0502020204030204" pitchFamily="34" charset="0"/>
            </a:rPr>
            <a:t>Retrieve metadata for an object (work, expression, </a:t>
          </a:r>
          <a:r>
            <a:rPr lang="en-US" sz="32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etc</a:t>
          </a:r>
          <a:r>
            <a:rPr lang="en-US" sz="3200" b="0" kern="1200" dirty="0">
              <a:latin typeface="Calibri" panose="020F0502020204030204" pitchFamily="34" charset="0"/>
              <a:cs typeface="Calibri" panose="020F0502020204030204" pitchFamily="34" charset="0"/>
            </a:rPr>
            <a:t>) in XML or RDF format.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kern="1200" dirty="0">
              <a:latin typeface="Calibri" panose="020F0502020204030204" pitchFamily="34" charset="0"/>
              <a:cs typeface="Calibri" panose="020F0502020204030204" pitchFamily="34" charset="0"/>
            </a:rPr>
            <a:t>Retrieve all the identifiers of a specific resource (</a:t>
          </a:r>
          <a:r>
            <a:rPr lang="en-US" sz="32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sameAs</a:t>
          </a:r>
          <a:r>
            <a:rPr lang="en-US" sz="3200" b="0" kern="12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sp:txBody>
      <dsp:txXfrm>
        <a:off x="3145407" y="865127"/>
        <a:ext cx="6800850" cy="31393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C2ABF-83CC-487A-8257-EA8777E26BCD}">
      <dsp:nvSpPr>
        <dsp:cNvPr id="0" name=""/>
        <dsp:cNvSpPr/>
      </dsp:nvSpPr>
      <dsp:spPr>
        <a:xfrm>
          <a:off x="0" y="1852230"/>
          <a:ext cx="2332374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Calibri" panose="020F0502020204030204" pitchFamily="34" charset="0"/>
              <a:cs typeface="Calibri" panose="020F0502020204030204" pitchFamily="34" charset="0"/>
            </a:rPr>
            <a:t>HTTPS operations to exploit  ontologies and vocabularies</a:t>
          </a:r>
        </a:p>
      </dsp:txBody>
      <dsp:txXfrm>
        <a:off x="0" y="1852230"/>
        <a:ext cx="2332374" cy="1287000"/>
      </dsp:txXfrm>
    </dsp:sp>
    <dsp:sp modelId="{0E988614-2205-4701-9FF9-B6DB5BEA1056}">
      <dsp:nvSpPr>
        <dsp:cNvPr id="0" name=""/>
        <dsp:cNvSpPr/>
      </dsp:nvSpPr>
      <dsp:spPr>
        <a:xfrm>
          <a:off x="2332374" y="1088074"/>
          <a:ext cx="466474" cy="281531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91AA9-AC63-48FC-A405-D2439EC6321C}">
      <dsp:nvSpPr>
        <dsp:cNvPr id="0" name=""/>
        <dsp:cNvSpPr/>
      </dsp:nvSpPr>
      <dsp:spPr>
        <a:xfrm>
          <a:off x="2963322" y="851193"/>
          <a:ext cx="6344058" cy="281531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kern="1200">
              <a:latin typeface="Calibri" panose="020F0502020204030204" pitchFamily="34" charset="0"/>
              <a:cs typeface="Calibri" panose="020F0502020204030204" pitchFamily="34" charset="0"/>
            </a:rPr>
            <a:t>Retrieve supported languages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kern="1200">
              <a:latin typeface="Calibri" panose="020F0502020204030204" pitchFamily="34" charset="0"/>
              <a:cs typeface="Calibri" panose="020F0502020204030204" pitchFamily="34" charset="0"/>
            </a:rPr>
            <a:t>Retrieve concept scheme(s)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kern="1200">
              <a:latin typeface="Calibri" panose="020F0502020204030204" pitchFamily="34" charset="0"/>
              <a:cs typeface="Calibri" panose="020F0502020204030204" pitchFamily="34" charset="0"/>
            </a:rPr>
            <a:t>Retrieve concept, concept relatives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kern="1200">
              <a:latin typeface="Calibri" panose="020F0502020204030204" pitchFamily="34" charset="0"/>
              <a:cs typeface="Calibri" panose="020F0502020204030204" pitchFamily="34" charset="0"/>
            </a:rPr>
            <a:t>Retrieve top concepts, domains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kern="1200">
              <a:latin typeface="Calibri" panose="020F0502020204030204" pitchFamily="34" charset="0"/>
              <a:cs typeface="Calibri" panose="020F0502020204030204" pitchFamily="34" charset="0"/>
            </a:rPr>
            <a:t>Etc.</a:t>
          </a:r>
        </a:p>
      </dsp:txBody>
      <dsp:txXfrm>
        <a:off x="2963322" y="851193"/>
        <a:ext cx="6344058" cy="2815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Speaker: Emmanuelle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22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Speaker: Marko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29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32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712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257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https://publications.europa.eu/resource/cellar/1da26cfe-475c-11ec-91ac-01aa75ed71a1.0001.01/DOC_1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pdfa1a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05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https://publications.europa.eu/resource/cellar/1da26cfe-475c-11ec-91ac-01aa75ed71a1.0001.01/DOC_1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pdfa1a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329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example, lets find publication which title starts with “</a:t>
            </a:r>
            <a:r>
              <a:rPr lang="en-US" dirty="0"/>
              <a:t>'Commission Delegated Regulation (EU) No 1/2014 of 28 August 2013 establishing Annex III to Regulation (EU) No 978/2012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”…</a:t>
            </a: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prefix </a:t>
            </a:r>
            <a:r>
              <a:rPr lang="en-US" dirty="0" err="1"/>
              <a:t>cdm</a:t>
            </a:r>
            <a:r>
              <a:rPr lang="en-US" dirty="0"/>
              <a:t>: &lt;http://publications.europa.eu/ontology/cdm#&gt; </a:t>
            </a:r>
          </a:p>
          <a:p>
            <a:endParaRPr lang="en-US" dirty="0"/>
          </a:p>
          <a:p>
            <a:r>
              <a:rPr lang="en-US" dirty="0"/>
              <a:t>select ?work ?exp where {</a:t>
            </a:r>
          </a:p>
          <a:p>
            <a:r>
              <a:rPr lang="en-US" dirty="0"/>
              <a:t>?exp </a:t>
            </a:r>
            <a:r>
              <a:rPr lang="en-US" dirty="0" err="1"/>
              <a:t>cdm:expression_belongs_to_work</a:t>
            </a:r>
            <a:r>
              <a:rPr lang="en-US" dirty="0"/>
              <a:t> ?work.</a:t>
            </a:r>
          </a:p>
          <a:p>
            <a:r>
              <a:rPr lang="en-US" dirty="0"/>
              <a:t>?exp </a:t>
            </a:r>
            <a:r>
              <a:rPr lang="en-US" dirty="0" err="1"/>
              <a:t>cdm:expression_title</a:t>
            </a:r>
            <a:r>
              <a:rPr lang="en-US" dirty="0"/>
              <a:t> ?title .</a:t>
            </a:r>
          </a:p>
          <a:p>
            <a:r>
              <a:rPr lang="en-US" dirty="0"/>
              <a:t>?exp </a:t>
            </a:r>
            <a:r>
              <a:rPr lang="en-US" dirty="0" err="1"/>
              <a:t>cdm:expression_uses_language</a:t>
            </a:r>
            <a:r>
              <a:rPr lang="en-US" dirty="0"/>
              <a:t> &lt;http://publications.europa.eu/resource/authority/language/ENG&gt; .</a:t>
            </a:r>
          </a:p>
          <a:p>
            <a:r>
              <a:rPr lang="en-US" dirty="0"/>
              <a:t>filter (</a:t>
            </a:r>
            <a:r>
              <a:rPr lang="en-US" dirty="0" err="1"/>
              <a:t>strstarts</a:t>
            </a:r>
            <a:r>
              <a:rPr lang="en-US" dirty="0"/>
              <a:t>(?title, 'Commission Delegated Regulation (EU) No 1/2014 of 28 August 2013 establishing Annex III to Regulation (EU) No 978/2012')) . 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31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26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710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150" dirty="0"/>
              <a:t>ataformats:</a:t>
            </a:r>
          </a:p>
          <a:p>
            <a:r>
              <a:rPr lang="en-US" dirty="0"/>
              <a:t>Its format must match one of the following:</a:t>
            </a:r>
          </a:p>
          <a:p>
            <a:r>
              <a:rPr lang="en-US" dirty="0"/>
              <a:t>• </a:t>
            </a:r>
            <a:r>
              <a:rPr lang="en-US" dirty="0" err="1"/>
              <a:t>yyyy</a:t>
            </a:r>
            <a:r>
              <a:rPr lang="en-US" dirty="0"/>
              <a:t>-MM-</a:t>
            </a:r>
            <a:r>
              <a:rPr lang="en-US" dirty="0" err="1"/>
              <a:t>dd</a:t>
            </a:r>
            <a:r>
              <a:rPr lang="en-US" dirty="0"/>
              <a:t> (2013-12-02)</a:t>
            </a:r>
          </a:p>
          <a:p>
            <a:r>
              <a:rPr lang="en-US" dirty="0"/>
              <a:t>• </a:t>
            </a:r>
            <a:r>
              <a:rPr lang="en-US" dirty="0" err="1"/>
              <a:t>yyyy-MM-dd'T'HH:mm:ss</a:t>
            </a:r>
            <a:r>
              <a:rPr lang="en-US" dirty="0"/>
              <a:t> (2013-12-02T09:24:22)</a:t>
            </a:r>
          </a:p>
          <a:p>
            <a:r>
              <a:rPr lang="en-US" dirty="0"/>
              <a:t>• </a:t>
            </a:r>
            <a:r>
              <a:rPr lang="en-US" dirty="0" err="1"/>
              <a:t>yyyy-MM-dd'T'HH:mm:ssZZ</a:t>
            </a:r>
            <a:r>
              <a:rPr lang="en-US" dirty="0"/>
              <a:t> (2013-12-02T09:24:22-01:00)</a:t>
            </a:r>
          </a:p>
          <a:p>
            <a:r>
              <a:rPr lang="en-US" dirty="0"/>
              <a:t>• </a:t>
            </a:r>
            <a:r>
              <a:rPr lang="en-US" dirty="0" err="1"/>
              <a:t>yyyy-MM-dd'T'HH:mm:ss.SSSZZ</a:t>
            </a:r>
            <a:r>
              <a:rPr lang="en-US" dirty="0"/>
              <a:t> (2013-12-02T09:24:22.123-01:00).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6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416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</a:t>
            </a:r>
            <a:r>
              <a:rPr lang="en-150"/>
              <a:t>ataformats:</a:t>
            </a:r>
          </a:p>
          <a:p>
            <a:r>
              <a:rPr lang="en-US"/>
              <a:t>Its format must match one of the following:</a:t>
            </a:r>
          </a:p>
          <a:p>
            <a:r>
              <a:rPr lang="en-US"/>
              <a:t>• </a:t>
            </a:r>
            <a:r>
              <a:rPr lang="en-US" err="1"/>
              <a:t>yyyy</a:t>
            </a:r>
            <a:r>
              <a:rPr lang="en-US"/>
              <a:t>-MM-</a:t>
            </a:r>
            <a:r>
              <a:rPr lang="en-US" err="1"/>
              <a:t>dd</a:t>
            </a:r>
            <a:r>
              <a:rPr lang="en-US"/>
              <a:t> (2013-12-02)</a:t>
            </a:r>
          </a:p>
          <a:p>
            <a:r>
              <a:rPr lang="en-US"/>
              <a:t>• </a:t>
            </a:r>
            <a:r>
              <a:rPr lang="en-US" err="1"/>
              <a:t>yyyy-MM-dd'T'HH:mm:ss</a:t>
            </a:r>
            <a:r>
              <a:rPr lang="en-US"/>
              <a:t> (2013-12-02T09:24:22)</a:t>
            </a:r>
          </a:p>
          <a:p>
            <a:r>
              <a:rPr lang="en-US"/>
              <a:t>• </a:t>
            </a:r>
            <a:r>
              <a:rPr lang="en-US" err="1"/>
              <a:t>yyyy-MM-dd'T'HH:mm:ssZZ</a:t>
            </a:r>
            <a:r>
              <a:rPr lang="en-US"/>
              <a:t> (2013-12-02T09:24:22-01:00)</a:t>
            </a:r>
          </a:p>
          <a:p>
            <a:r>
              <a:rPr lang="en-US"/>
              <a:t>• </a:t>
            </a:r>
            <a:r>
              <a:rPr lang="en-US" err="1"/>
              <a:t>yyyy-MM-dd'T'HH:mm:ss.SSSZZ</a:t>
            </a:r>
            <a:r>
              <a:rPr lang="en-US"/>
              <a:t> (2013-12-02T09:24:22.123-01:00).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222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Application/pdf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application/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xhtml+xml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application/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xml;type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=fmx4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213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531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96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585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Application/pdf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application/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xhtml+xml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application/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xml;type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=fmx4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09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6187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SPARQL: Declare what you have and declare what you want.</a:t>
            </a:r>
          </a:p>
          <a:p>
            <a:r>
              <a:rPr lang="en-US" dirty="0"/>
              <a:t>oj:JOA_1952_001_R</a:t>
            </a:r>
          </a:p>
          <a:p>
            <a:r>
              <a:rPr lang="en-US" dirty="0"/>
              <a:t>Celex:31952S0003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092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9446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6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1601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https://forms.office.com/e/4hWmk9Nx6f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6171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https://forms.office.com/e/4hWmk9Nx6f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9624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https://forms.office.com/e/4hWmk9Nx6f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252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https://forms.office.com/e/4hWmk9Nx6f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8285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https://forms.office.com/e/4hWmk9Nx6f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7428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prefix </a:t>
            </a:r>
            <a:r>
              <a:rPr lang="en-I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</a:t>
            </a:r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&lt;http://publications.europa.eu/ontology/cdm#&gt;</a:t>
            </a:r>
          </a:p>
          <a:p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prefix </a:t>
            </a:r>
            <a:r>
              <a:rPr lang="en-I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</a:t>
            </a:r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&lt;http://www.w3.org/1999/02/22-rdf-syntax-ns#&gt;</a:t>
            </a:r>
          </a:p>
          <a:p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</a:p>
          <a:p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SELECT ?</a:t>
            </a:r>
            <a:r>
              <a:rPr lang="en-I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I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I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businessIndentifier</a:t>
            </a:r>
            <a:endParaRPr lang="en-I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WHERE { </a:t>
            </a:r>
          </a:p>
          <a:p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	?</a:t>
            </a:r>
            <a:r>
              <a:rPr lang="en-I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I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cdm:official-journal_year</a:t>
            </a:r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"2022"^^</a:t>
            </a:r>
            <a:r>
              <a:rPr lang="en-I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xsd:gYear</a:t>
            </a:r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. </a:t>
            </a:r>
          </a:p>
          <a:p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	?</a:t>
            </a:r>
            <a:r>
              <a:rPr lang="en-I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I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rdf:type</a:t>
            </a:r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cdm:official-journal</a:t>
            </a:r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. </a:t>
            </a:r>
          </a:p>
          <a:p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I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I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I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owl:sameAs</a:t>
            </a:r>
            <a:r>
              <a:rPr lang="en-I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I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businessIndentifier</a:t>
            </a:r>
            <a:r>
              <a:rPr lang="en-I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endParaRPr lang="en-I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6052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242424"/>
                </a:solidFill>
                <a:effectLst/>
                <a:latin typeface="-apple-system"/>
              </a:rPr>
              <a:t>R=regular OJ, typically the OJ of the day</a:t>
            </a:r>
          </a:p>
          <a:p>
            <a:pPr algn="l"/>
            <a:r>
              <a:rPr lang="en-US" b="0" i="0" dirty="0">
                <a:solidFill>
                  <a:srgbClr val="242424"/>
                </a:solidFill>
                <a:effectLst/>
                <a:latin typeface="-apple-system"/>
              </a:rPr>
              <a:t>A=annex OJ, complementing a OJ R</a:t>
            </a:r>
          </a:p>
          <a:p>
            <a:pPr algn="l"/>
            <a:r>
              <a:rPr lang="en-US" b="0" i="0" dirty="0">
                <a:solidFill>
                  <a:srgbClr val="242424"/>
                </a:solidFill>
                <a:effectLst/>
                <a:latin typeface="-apple-system"/>
              </a:rPr>
              <a:t>E=electronic OJ (OJs that were not published in paper at the time of paper)</a:t>
            </a:r>
          </a:p>
          <a:p>
            <a:pPr algn="l"/>
            <a:r>
              <a:rPr lang="en-US" b="0" i="0" dirty="0">
                <a:solidFill>
                  <a:srgbClr val="242424"/>
                </a:solidFill>
                <a:effectLst/>
                <a:latin typeface="-apple-system"/>
              </a:rPr>
              <a:t>I=urgent OJs that need to be published last minute. OJ prod cannot easily change the OJ numbers in preparation so having the possibility to issue a "I" one does not impact the other OJs that are in preparation...</a:t>
            </a:r>
          </a:p>
          <a:p>
            <a:pPr algn="l"/>
            <a:r>
              <a:rPr lang="en-US" b="0" i="0" dirty="0">
                <a:solidFill>
                  <a:srgbClr val="242424"/>
                </a:solidFill>
                <a:effectLst/>
                <a:latin typeface="-apple-system"/>
              </a:rPr>
              <a:t>M=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-apple-system"/>
              </a:rPr>
              <a:t>maltese</a:t>
            </a:r>
            <a:r>
              <a:rPr lang="en-US" b="0" i="0" dirty="0">
                <a:solidFill>
                  <a:srgbClr val="242424"/>
                </a:solidFill>
                <a:effectLst/>
                <a:latin typeface="-apple-system"/>
              </a:rPr>
              <a:t> (or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-apple-system"/>
              </a:rPr>
              <a:t>gaellic</a:t>
            </a:r>
            <a:r>
              <a:rPr lang="en-US" b="0" i="0" dirty="0">
                <a:solidFill>
                  <a:srgbClr val="242424"/>
                </a:solidFill>
                <a:effectLst/>
                <a:latin typeface="-apple-system"/>
              </a:rPr>
              <a:t>) OJ: usually published in one language, containing acts that were not published in that language in the original OJ...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0709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https://forms.office.com/e/4hWmk9Nx6f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950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prefix </a:t>
            </a:r>
            <a:r>
              <a:rPr lang="en-I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</a:t>
            </a:r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&lt;http://publications.europa.eu/ontology/cdm#&gt;</a:t>
            </a:r>
          </a:p>
          <a:p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prefix </a:t>
            </a:r>
            <a:r>
              <a:rPr lang="en-I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</a:t>
            </a:r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&lt;http://www.w3.org/1999/02/22-rdf-syntax-ns#&gt;</a:t>
            </a:r>
          </a:p>
          <a:p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</a:p>
          <a:p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SELECT ?</a:t>
            </a:r>
            <a:r>
              <a:rPr lang="en-I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I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I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businessIndentifier</a:t>
            </a:r>
            <a:endParaRPr lang="en-I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WHERE { </a:t>
            </a:r>
          </a:p>
          <a:p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	?</a:t>
            </a:r>
            <a:r>
              <a:rPr lang="en-I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I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cdm:official-journal_year</a:t>
            </a:r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"2022"^^</a:t>
            </a:r>
            <a:r>
              <a:rPr lang="en-I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xsd:gYear</a:t>
            </a:r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. </a:t>
            </a:r>
          </a:p>
          <a:p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	?</a:t>
            </a:r>
            <a:r>
              <a:rPr lang="en-I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I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rdf:type</a:t>
            </a:r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cdm:official-journal</a:t>
            </a:r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. </a:t>
            </a:r>
          </a:p>
          <a:p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I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I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I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owl:sameAs</a:t>
            </a:r>
            <a:r>
              <a:rPr lang="en-I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I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businessIndentifier</a:t>
            </a:r>
            <a:r>
              <a:rPr lang="en-I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endParaRPr lang="en-I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8878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758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Speaker: Abdel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2948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522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7857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6628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5128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4962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21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aseline="0"/>
              <a:t>Say that Data + Data Definition Layers are in fact the Cellar Knowledge Graph.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24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CDM based on FRBR (</a:t>
            </a:r>
            <a:r>
              <a:rPr lang="en-US"/>
              <a:t>Functional Requirements for Bibliographic Record)</a:t>
            </a:r>
            <a:r>
              <a:rPr lang="en-IE"/>
              <a:t> </a:t>
            </a:r>
            <a:r>
              <a:rPr lang="en-US"/>
              <a:t>to present a publication at different levels of abstraction: </a:t>
            </a:r>
            <a:r>
              <a:rPr lang="en-US" b="1"/>
              <a:t>Work</a:t>
            </a:r>
            <a:r>
              <a:rPr lang="en-US"/>
              <a:t>, </a:t>
            </a:r>
            <a:r>
              <a:rPr lang="en-US" b="1"/>
              <a:t>Expression</a:t>
            </a:r>
            <a:r>
              <a:rPr lang="en-US"/>
              <a:t>, </a:t>
            </a:r>
            <a:r>
              <a:rPr lang="en-US" b="1"/>
              <a:t>Manifestation</a:t>
            </a:r>
            <a:r>
              <a:rPr lang="en-US"/>
              <a:t>, and </a:t>
            </a:r>
            <a:r>
              <a:rPr lang="en-US" b="1"/>
              <a:t>Item</a:t>
            </a:r>
            <a:r>
              <a:rPr lang="en-US"/>
              <a:t> (WEMI)</a:t>
            </a:r>
          </a:p>
          <a:p>
            <a:r>
              <a:rPr lang="en-US"/>
              <a:t>WEMI hierarchy in cellar</a:t>
            </a:r>
          </a:p>
          <a:p>
            <a:pPr lvl="1">
              <a:spcAft>
                <a:spcPts val="600"/>
              </a:spcAft>
            </a:pPr>
            <a:r>
              <a:rPr lang="en-US"/>
              <a:t>Work: high-level abstract --  The representation of a specific OJ</a:t>
            </a:r>
          </a:p>
          <a:p>
            <a:pPr lvl="1">
              <a:spcAft>
                <a:spcPts val="600"/>
              </a:spcAft>
            </a:pPr>
            <a:r>
              <a:rPr lang="en-US"/>
              <a:t>Expression: language level – The representation of the French version of the specific OJ</a:t>
            </a:r>
          </a:p>
          <a:p>
            <a:pPr lvl="1">
              <a:spcAft>
                <a:spcPts val="600"/>
              </a:spcAft>
            </a:pPr>
            <a:r>
              <a:rPr lang="en-US"/>
              <a:t>Manifestation: format level – The representation of the pdf format of the French version of the specific OJ</a:t>
            </a:r>
          </a:p>
          <a:p>
            <a:pPr lvl="1">
              <a:spcAft>
                <a:spcPts val="600"/>
              </a:spcAft>
            </a:pPr>
            <a:r>
              <a:rPr lang="en-US"/>
              <a:t>Item: physical/electronic file level – The file itself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611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54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{work-id} is a valid </a:t>
            </a:r>
            <a:r>
              <a:rPr lang="en-US" sz="1200" b="0" i="1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Universally Unique Identifier (UUID)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{expr-id} is a 4-chars numeric value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{man-id} is a 2-chars numeric value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{cs-id} is an alphanumeric value with following pattern: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DOC_x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 x is an incremental numeric value that identifies the content stream</a:t>
            </a:r>
            <a:endParaRPr lang="en-US" sz="1200" baseline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445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cellar,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celex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oj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, com,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genpub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, ep, jurisprudence, dd,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mtf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, consolidation,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eurostat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eesc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cor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nim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pegase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transjai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, agent,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uriserv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, join,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swd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comnat,mdr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legissum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ecli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, procedure, procedure-event,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eli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immc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200" err="1">
                <a:latin typeface="Calibri" panose="020F0502020204030204" pitchFamily="34" charset="0"/>
                <a:cs typeface="Calibri" panose="020F0502020204030204" pitchFamily="34" charset="0"/>
              </a:rPr>
              <a:t>planjo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IE"/>
          </a:p>
          <a:p>
            <a:endParaRPr lang="en-IE"/>
          </a:p>
          <a:p>
            <a:r>
              <a:rPr lang="en-IE"/>
              <a:t>https://forms.office.com/e/jaz1v3GqzV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85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pPr/>
              <a:t>01/28/2025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2319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ublications.europa.eu/resource/cellar/c686c133-cb43-11ec-b6f4-01aa75ed71a1.0006.03/DOC_1" TargetMode="External"/><Relationship Id="rId3" Type="http://schemas.openxmlformats.org/officeDocument/2006/relationships/hyperlink" Target="https://publications.europa.eu/resource/cellar/c686c133-cb43-11ec-b6f4-01aa75ed71a1" TargetMode="External"/><Relationship Id="rId7" Type="http://schemas.openxmlformats.org/officeDocument/2006/relationships/hyperlink" Target="http://publications.europa.eu/resource/cellar/c686c133-cb43-11ec-b6f4-01aa75ed71a1.0013.0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ublications.europa.eu/resource/cellar/c686c133-cb43-11ec-b6f4-01aa75ed71a1.0013" TargetMode="External"/><Relationship Id="rId5" Type="http://schemas.openxmlformats.org/officeDocument/2006/relationships/hyperlink" Target="https://publications.europa.eu/resource/cellar/db594e8d-c430-11ec-b6f4-01aa75ed71a1.0013" TargetMode="External"/><Relationship Id="rId10" Type="http://schemas.openxmlformats.org/officeDocument/2006/relationships/hyperlink" Target="http://publications.europa.eu/resource/directory/person/EURCOU_IND-CONSIL.BELFED.01" TargetMode="External"/><Relationship Id="rId4" Type="http://schemas.openxmlformats.org/officeDocument/2006/relationships/hyperlink" Target="http://publications.europa.eu/resource/cellar/c686c133-cb43-11ec-b6f4-01aa75ed71a1.0006" TargetMode="External"/><Relationship Id="rId9" Type="http://schemas.openxmlformats.org/officeDocument/2006/relationships/hyperlink" Target="http://publications.europa.eu/resource/authority/country/BE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publications.europa.eu/resource/celex/52022XC0504%2801%29" TargetMode="External"/><Relationship Id="rId3" Type="http://schemas.openxmlformats.org/officeDocument/2006/relationships/hyperlink" Target="http://publications.europa.eu/resource/cellar/c686c133-cb43-11ec-b6f4-01aa75ed71a1" TargetMode="External"/><Relationship Id="rId7" Type="http://schemas.openxmlformats.org/officeDocument/2006/relationships/hyperlink" Target="http://publications.europa.eu/resource/oj/JOC_2022_182_R_0001.ENG.xhtml.C_2022182EN.01000101.doc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ublications.europa.eu/resource/oj/JOC_2022_182_R_0001.ENG.xhtml" TargetMode="External"/><Relationship Id="rId5" Type="http://schemas.openxmlformats.org/officeDocument/2006/relationships/hyperlink" Target="http://publications.europa.eu/resource/oj/JOC_2022_182_R_0001.ENG" TargetMode="External"/><Relationship Id="rId4" Type="http://schemas.openxmlformats.org/officeDocument/2006/relationships/hyperlink" Target="http://publications.europa.eu/resource/oj/JOC_2022_182_R_000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svg"/><Relationship Id="rId11" Type="http://schemas.openxmlformats.org/officeDocument/2006/relationships/image" Target="../media/image32.sv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europa.eu/resource/oj/JOL_2014_001_R_0001_01.FRA.x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publications.europa.eu/resource/cellar/b84f49cd-750f-11e3-8e20-01aa75ed71a1.0010.03" TargetMode="Externa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s.europa.eu/resource/celex/62020CC0415.ENG.x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ublications.europa.eu/resource/cellar/b84f49cd-750f-11e3-8e20-01aa75ed71a1.0010.01/DOC_1" TargetMode="External"/><Relationship Id="rId5" Type="http://schemas.openxmlformats.org/officeDocument/2006/relationships/image" Target="../media/image39.png"/><Relationship Id="rId4" Type="http://schemas.openxmlformats.org/officeDocument/2006/relationships/hyperlink" Target="http://publications.europa.eu/resource/cellar/b84f49cd-750f-11e3-8e20-01aa75ed71a1.0010.03/DOC_1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op.europa.eu/en/web/cellar/cellar-data/publications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mmanuelle.gaillard@publications.europa.e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xavier.chapelant@ext.publications.europa.eu" TargetMode="External"/><Relationship Id="rId5" Type="http://schemas.openxmlformats.org/officeDocument/2006/relationships/hyperlink" Target="mailto:Abdelfettah.feliachi@ext.publications.europa.eu" TargetMode="External"/><Relationship Id="rId4" Type="http://schemas.openxmlformats.org/officeDocument/2006/relationships/hyperlink" Target="mailto:marko.vujasinovic@ext.publications.europa.eu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s.europa.eu/webapi/rdf/sparq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16.svg"/><Relationship Id="rId12" Type="http://schemas.openxmlformats.org/officeDocument/2006/relationships/hyperlink" Target="https://publications.europa.eu/resource/authority/%7btable%7d/%7bcode%7d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47.png"/><Relationship Id="rId5" Type="http://schemas.openxmlformats.org/officeDocument/2006/relationships/image" Target="../media/image14.svg"/><Relationship Id="rId10" Type="http://schemas.openxmlformats.org/officeDocument/2006/relationships/image" Target="../media/image46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12865" y="2004026"/>
            <a:ext cx="10065224" cy="2149523"/>
          </a:xfrm>
        </p:spPr>
        <p:txBody>
          <a:bodyPr>
            <a:noAutofit/>
          </a:bodyPr>
          <a:lstStyle/>
          <a:p>
            <a:r>
              <a:rPr lang="en-GB" sz="5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Cellar: APIs and </a:t>
            </a:r>
            <a:br>
              <a:rPr lang="en-GB" sz="5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5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SPARQL training</a:t>
            </a:r>
            <a:br>
              <a:rPr lang="en-GB" sz="8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Common Data Repository of the Publications Office</a:t>
            </a:r>
            <a:endParaRPr lang="en-GB" sz="28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12866" y="4153549"/>
            <a:ext cx="9688016" cy="194930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GB" sz="35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Publications Office of the EU</a:t>
            </a:r>
          </a:p>
          <a:p>
            <a:r>
              <a:rPr lang="en-GB" sz="320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Directorate A: </a:t>
            </a:r>
            <a:r>
              <a:rPr lang="en-US" sz="320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Data, Information and Knowledge Management Services</a:t>
            </a:r>
            <a:endParaRPr lang="en-GB" sz="320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00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 A3: Digital Solutions and Process Efficiency</a:t>
            </a:r>
          </a:p>
          <a:p>
            <a:r>
              <a:rPr lang="en-GB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A3.001: </a:t>
            </a:r>
            <a:r>
              <a: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of and Support for Dissemination Systems</a:t>
            </a:r>
            <a:endParaRPr lang="en-GB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792686" y="5948001"/>
            <a:ext cx="5040313" cy="528998"/>
          </a:xfrm>
        </p:spPr>
        <p:txBody>
          <a:bodyPr/>
          <a:lstStyle/>
          <a:p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838AB56D-884C-4F63-8656-244C5AFD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304" y="4369030"/>
            <a:ext cx="1608680" cy="1488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3" name="Right Arrow 7">
            <a:extLst>
              <a:ext uri="{FF2B5EF4-FFF2-40B4-BE49-F238E27FC236}">
                <a16:creationId xmlns:a16="http://schemas.microsoft.com/office/drawing/2014/main" id="{7C0FE389-DC24-4116-9C3A-E4F9A1028F04}"/>
              </a:ext>
            </a:extLst>
          </p:cNvPr>
          <p:cNvSpPr/>
          <p:nvPr/>
        </p:nvSpPr>
        <p:spPr>
          <a:xfrm>
            <a:off x="5756958" y="5786445"/>
            <a:ext cx="578069" cy="178676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F3198B-C068-409E-BA8C-9B6BAABF5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12739"/>
            <a:ext cx="8380212" cy="2240315"/>
          </a:xfrm>
        </p:spPr>
        <p:txBody>
          <a:bodyPr/>
          <a:lstStyle/>
          <a:p>
            <a:r>
              <a:rPr lang="en-IE">
                <a:latin typeface="Calibri" panose="020F0502020204030204" pitchFamily="34" charset="0"/>
                <a:cs typeface="Calibri" panose="020F0502020204030204" pitchFamily="34" charset="0"/>
              </a:rPr>
              <a:t>Inferred metadata is stored in Cellar</a:t>
            </a:r>
          </a:p>
          <a:p>
            <a:r>
              <a:rPr lang="en-IE">
                <a:latin typeface="Calibri" panose="020F0502020204030204" pitchFamily="34" charset="0"/>
                <a:cs typeface="Calibri" panose="020F0502020204030204" pitchFamily="34" charset="0"/>
              </a:rPr>
              <a:t>(Deductive) Inference is the process of deriving new knowledge from existing (asserted) knowledge based on a logical reasoning.</a:t>
            </a:r>
          </a:p>
          <a:p>
            <a:r>
              <a:rPr lang="en-IE">
                <a:latin typeface="Calibri" panose="020F0502020204030204" pitchFamily="34" charset="0"/>
                <a:cs typeface="Calibri" panose="020F0502020204030204" pitchFamily="34" charset="0"/>
              </a:rPr>
              <a:t>Ontologies formalize the logic to provide a frame for inference.</a:t>
            </a:r>
          </a:p>
          <a:p>
            <a:r>
              <a:rPr lang="en-IE">
                <a:latin typeface="Calibri" panose="020F0502020204030204" pitchFamily="34" charset="0"/>
                <a:cs typeface="Calibri" panose="020F0502020204030204" pitchFamily="34" charset="0"/>
              </a:rPr>
              <a:t>Knowledge inference is another way to do AI.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6F2DB9F-34B0-42FC-A064-C4338852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69E1AB-DC68-4938-AB2B-77E3A0C6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Inference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CFA6439-1CFB-4252-948C-792CBD135A83}"/>
              </a:ext>
            </a:extLst>
          </p:cNvPr>
          <p:cNvSpPr/>
          <p:nvPr/>
        </p:nvSpPr>
        <p:spPr>
          <a:xfrm>
            <a:off x="4279392" y="3958560"/>
            <a:ext cx="1131630" cy="40005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cites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86D570D-1784-48C2-B48B-58128C581762}"/>
              </a:ext>
            </a:extLst>
          </p:cNvPr>
          <p:cNvSpPr/>
          <p:nvPr/>
        </p:nvSpPr>
        <p:spPr>
          <a:xfrm>
            <a:off x="6305828" y="3958560"/>
            <a:ext cx="1256830" cy="40005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cited by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38E713C-EEE8-44FF-B557-A760CFF586C3}"/>
              </a:ext>
            </a:extLst>
          </p:cNvPr>
          <p:cNvCxnSpPr>
            <a:cxnSpLocks/>
            <a:stCxn id="3" idx="6"/>
            <a:endCxn id="22" idx="2"/>
          </p:cNvCxnSpPr>
          <p:nvPr/>
        </p:nvCxnSpPr>
        <p:spPr>
          <a:xfrm>
            <a:off x="5411022" y="4158585"/>
            <a:ext cx="894806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70A4C3B-F1AC-41A7-AA1D-8710BF99D2F5}"/>
              </a:ext>
            </a:extLst>
          </p:cNvPr>
          <p:cNvSpPr txBox="1"/>
          <p:nvPr/>
        </p:nvSpPr>
        <p:spPr>
          <a:xfrm>
            <a:off x="5358579" y="3848214"/>
            <a:ext cx="1002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Inverse of</a:t>
            </a:r>
            <a:endParaRPr lang="en-IE"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6C36C6D-7149-4B31-AC67-81AE278C9037}"/>
              </a:ext>
            </a:extLst>
          </p:cNvPr>
          <p:cNvSpPr/>
          <p:nvPr/>
        </p:nvSpPr>
        <p:spPr>
          <a:xfrm>
            <a:off x="2466704" y="5965121"/>
            <a:ext cx="1126356" cy="4000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600">
                <a:latin typeface="Calibri" panose="020F0502020204030204" pitchFamily="34" charset="0"/>
                <a:cs typeface="Calibri" panose="020F0502020204030204" pitchFamily="34" charset="0"/>
              </a:rPr>
              <a:t>Doc1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5FDFFAE-BCB5-4884-9F6C-2D87D5A60069}"/>
              </a:ext>
            </a:extLst>
          </p:cNvPr>
          <p:cNvSpPr/>
          <p:nvPr/>
        </p:nvSpPr>
        <p:spPr>
          <a:xfrm>
            <a:off x="4272887" y="5965121"/>
            <a:ext cx="1136686" cy="4000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>
                <a:latin typeface="Calibri" panose="020F0502020204030204" pitchFamily="34" charset="0"/>
                <a:cs typeface="Calibri" panose="020F0502020204030204" pitchFamily="34" charset="0"/>
              </a:rPr>
              <a:t>Doc2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DD9F05E-2184-4862-84C9-2DC66ECAE351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>
            <a:off x="3593060" y="6165146"/>
            <a:ext cx="6798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B6742BC-D532-4FC9-BABC-B924DF8BB732}"/>
              </a:ext>
            </a:extLst>
          </p:cNvPr>
          <p:cNvSpPr txBox="1"/>
          <p:nvPr/>
        </p:nvSpPr>
        <p:spPr>
          <a:xfrm>
            <a:off x="3641669" y="5888142"/>
            <a:ext cx="567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>
                <a:latin typeface="Calibri" panose="020F0502020204030204" pitchFamily="34" charset="0"/>
                <a:cs typeface="Calibri" panose="020F0502020204030204" pitchFamily="34" charset="0"/>
              </a:rPr>
              <a:t>cites</a:t>
            </a:r>
            <a:endParaRPr lang="en-IE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" name="Graphic 49" descr="Head with gears outline">
            <a:extLst>
              <a:ext uri="{FF2B5EF4-FFF2-40B4-BE49-F238E27FC236}">
                <a16:creationId xmlns:a16="http://schemas.microsoft.com/office/drawing/2014/main" id="{15C72D03-43E5-4C39-AE5B-1CF143EDD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5903" y="5061177"/>
            <a:ext cx="723772" cy="723772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B43D4020-2D1F-426A-86FE-65692098E9D5}"/>
              </a:ext>
            </a:extLst>
          </p:cNvPr>
          <p:cNvSpPr/>
          <p:nvPr/>
        </p:nvSpPr>
        <p:spPr>
          <a:xfrm>
            <a:off x="6827547" y="5923103"/>
            <a:ext cx="1126356" cy="4000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600">
                <a:latin typeface="Calibri" panose="020F0502020204030204" pitchFamily="34" charset="0"/>
                <a:cs typeface="Calibri" panose="020F0502020204030204" pitchFamily="34" charset="0"/>
              </a:rPr>
              <a:t>Doc1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0897D00-E63A-413D-9050-234CFB35F761}"/>
              </a:ext>
            </a:extLst>
          </p:cNvPr>
          <p:cNvSpPr/>
          <p:nvPr/>
        </p:nvSpPr>
        <p:spPr>
          <a:xfrm>
            <a:off x="8645390" y="5919046"/>
            <a:ext cx="1126356" cy="4000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600">
                <a:latin typeface="Calibri" panose="020F0502020204030204" pitchFamily="34" charset="0"/>
                <a:cs typeface="Calibri" panose="020F0502020204030204" pitchFamily="34" charset="0"/>
              </a:rPr>
              <a:t>Doc2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83A0E55-7CE5-4D97-A1A8-DE9751A2635F}"/>
              </a:ext>
            </a:extLst>
          </p:cNvPr>
          <p:cNvSpPr txBox="1"/>
          <p:nvPr/>
        </p:nvSpPr>
        <p:spPr>
          <a:xfrm>
            <a:off x="8023464" y="5731946"/>
            <a:ext cx="567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600">
                <a:latin typeface="Calibri" panose="020F0502020204030204" pitchFamily="34" charset="0"/>
                <a:cs typeface="Calibri" panose="020F0502020204030204" pitchFamily="34" charset="0"/>
              </a:rPr>
              <a:t>cites</a:t>
            </a:r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C3A455B1-9872-4FF3-AD62-5541D5504803}"/>
              </a:ext>
            </a:extLst>
          </p:cNvPr>
          <p:cNvSpPr/>
          <p:nvPr/>
        </p:nvSpPr>
        <p:spPr>
          <a:xfrm rot="19082250">
            <a:off x="7803331" y="5993245"/>
            <a:ext cx="975523" cy="944926"/>
          </a:xfrm>
          <a:prstGeom prst="arc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B245ECE4-E435-4EC8-8CDE-47048E0D0B9E}"/>
              </a:ext>
            </a:extLst>
          </p:cNvPr>
          <p:cNvSpPr/>
          <p:nvPr/>
        </p:nvSpPr>
        <p:spPr>
          <a:xfrm rot="8092812">
            <a:off x="7811886" y="5349784"/>
            <a:ext cx="975523" cy="944926"/>
          </a:xfrm>
          <a:prstGeom prst="arc">
            <a:avLst/>
          </a:prstGeom>
          <a:ln w="19050"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D81968-BE40-465E-9395-1003E5A7A21D}"/>
              </a:ext>
            </a:extLst>
          </p:cNvPr>
          <p:cNvSpPr txBox="1"/>
          <p:nvPr/>
        </p:nvSpPr>
        <p:spPr>
          <a:xfrm>
            <a:off x="7898552" y="6251745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cited by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57EBC2-91A2-412B-8207-52EBA5E65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10" y="1411237"/>
            <a:ext cx="2571232" cy="259283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4DE8975-2514-42AF-96D6-F715032FB984}"/>
              </a:ext>
            </a:extLst>
          </p:cNvPr>
          <p:cNvSpPr txBox="1"/>
          <p:nvPr/>
        </p:nvSpPr>
        <p:spPr>
          <a:xfrm rot="16200000">
            <a:off x="-773541" y="882293"/>
            <a:ext cx="201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2: Architecture</a:t>
            </a:r>
            <a:endParaRPr lang="en-US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13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722" y="1640689"/>
            <a:ext cx="10905699" cy="4855722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Resources in Cellar are identified by their unique identifiers which take the form of Web URIs. 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For example: </a:t>
            </a:r>
          </a:p>
          <a:p>
            <a:pPr marL="0" indent="0">
              <a:buNone/>
            </a:pP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fr-BE" sz="4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ll</a:t>
            </a:r>
            <a:r>
              <a:rPr lang="hr-HR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r’s resource </a:t>
            </a:r>
            <a:r>
              <a:rPr lang="en-US" sz="4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150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dentifiers</a:t>
            </a: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(URI)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D3A14-0DC8-439A-B7CE-D9253302E814}"/>
              </a:ext>
            </a:extLst>
          </p:cNvPr>
          <p:cNvSpPr txBox="1"/>
          <p:nvPr/>
        </p:nvSpPr>
        <p:spPr>
          <a:xfrm rot="16200000">
            <a:off x="-1003929" y="1080551"/>
            <a:ext cx="2377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4: Practical session</a:t>
            </a:r>
            <a:endParaRPr lang="en-US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5AD8E773-018C-48A7-80A8-109592F1B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339985"/>
              </p:ext>
            </p:extLst>
          </p:nvPr>
        </p:nvGraphicFramePr>
        <p:xfrm>
          <a:off x="632584" y="2622470"/>
          <a:ext cx="11456747" cy="3014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1083">
                  <a:extLst>
                    <a:ext uri="{9D8B030D-6E8A-4147-A177-3AD203B41FA5}">
                      <a16:colId xmlns:a16="http://schemas.microsoft.com/office/drawing/2014/main" val="617905879"/>
                    </a:ext>
                  </a:extLst>
                </a:gridCol>
                <a:gridCol w="1395664">
                  <a:extLst>
                    <a:ext uri="{9D8B030D-6E8A-4147-A177-3AD203B41FA5}">
                      <a16:colId xmlns:a16="http://schemas.microsoft.com/office/drawing/2014/main" val="3002524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http://publications.europa.eu/resource/cellar/c686c133-cb43-11ec-b6f4-01aa75ed71a1</a:t>
                      </a:r>
                      <a:r>
                        <a:rPr lang="en-IE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265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http://publications.europa.eu/resource/cellar/</a:t>
                      </a:r>
                      <a:r>
                        <a:rPr lang="en-IE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c686c133-cb43-11ec-b6f4-01aa75ed71a1.</a:t>
                      </a:r>
                      <a:r>
                        <a:rPr lang="en-IE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0006</a:t>
                      </a:r>
                      <a:r>
                        <a:rPr lang="en-IE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 </a:t>
                      </a:r>
                      <a:endParaRPr lang="en-I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hlinkClick r:id="rId5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http://publications.europa.eu/resource/cellar/</a:t>
                      </a:r>
                      <a:r>
                        <a:rPr lang="en-IE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c686c133-cb43-11ec-b6f4-01aa75ed71a1</a:t>
                      </a:r>
                      <a:r>
                        <a:rPr lang="en-I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.</a:t>
                      </a:r>
                      <a:r>
                        <a:rPr lang="en-IE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0013</a:t>
                      </a:r>
                      <a:r>
                        <a:rPr lang="en-IE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36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kern="12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7"/>
                        </a:rPr>
                        <a:t>http://publications.europa.eu/resource/cellar/c686c133-cb43-11ec-b6f4-01aa75ed71a1.0013.</a:t>
                      </a:r>
                      <a:r>
                        <a:rPr lang="en-IE" sz="1800" b="1" i="0" kern="12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7"/>
                        </a:rPr>
                        <a:t>01</a:t>
                      </a:r>
                      <a:r>
                        <a:rPr lang="en-IE" sz="1800" b="0" i="0" kern="12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E" sz="1800" b="1" i="0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IE" sz="1800" b="0" i="0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Manifestation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417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http://publications.europa.eu/resource/cellar/c686c133-cb43-11ec-b6f4-01aa75ed71a1.0006.01/</a:t>
                      </a:r>
                      <a:r>
                        <a:rPr lang="en-IE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DOC_1</a:t>
                      </a:r>
                      <a:r>
                        <a:rPr lang="en-IE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635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http://publications.europa.eu/resource/authority/country/BEL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Concept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992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http://publications.europa.eu/resource/directory/person/EURCOU_IND-CONSIL.BELFED.01</a:t>
                      </a:r>
                      <a:r>
                        <a:rPr lang="en-I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694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8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722" y="1640689"/>
            <a:ext cx="10905699" cy="4855722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From the business reason, a resource can have multiple identifiers (</a:t>
            </a: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Cellar identifier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business identifiers)</a:t>
            </a:r>
          </a:p>
          <a:p>
            <a:pPr marL="0" indent="0">
              <a:buNone/>
            </a:pP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fr-BE" sz="4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ll</a:t>
            </a:r>
            <a:r>
              <a:rPr lang="hr-HR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r’s resource i</a:t>
            </a:r>
            <a:r>
              <a:rPr lang="en-150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dentifiers</a:t>
            </a: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(URI)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D3A14-0DC8-439A-B7CE-D9253302E814}"/>
              </a:ext>
            </a:extLst>
          </p:cNvPr>
          <p:cNvSpPr txBox="1"/>
          <p:nvPr/>
        </p:nvSpPr>
        <p:spPr>
          <a:xfrm rot="16200000">
            <a:off x="-1003929" y="1080551"/>
            <a:ext cx="2377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4: Practical session</a:t>
            </a:r>
            <a:endParaRPr lang="en-US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12F9D9-F2D8-491F-9EF8-EB79D5A6661F}"/>
              </a:ext>
            </a:extLst>
          </p:cNvPr>
          <p:cNvSpPr txBox="1"/>
          <p:nvPr/>
        </p:nvSpPr>
        <p:spPr>
          <a:xfrm>
            <a:off x="1560019" y="2636230"/>
            <a:ext cx="9071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IE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http://publications.europa.eu/resource/</a:t>
            </a:r>
            <a:r>
              <a:rPr lang="en-IE" b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cellar</a:t>
            </a:r>
            <a:r>
              <a:rPr lang="en-IE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/c686c133-cb43-11ec-b6f4-01aa75ed71a1</a:t>
            </a:r>
            <a:r>
              <a:rPr lang="en-I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2BE9FF-389D-43CE-90A5-F6E1B1037F31}"/>
              </a:ext>
            </a:extLst>
          </p:cNvPr>
          <p:cNvSpPr txBox="1"/>
          <p:nvPr/>
        </p:nvSpPr>
        <p:spPr>
          <a:xfrm>
            <a:off x="2568506" y="3017419"/>
            <a:ext cx="7113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http://publications.europa.eu/resource/</a:t>
            </a:r>
            <a:r>
              <a:rPr lang="en-IE" b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oj</a:t>
            </a:r>
            <a:r>
              <a:rPr lang="en-IE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/JOC_2022_182_R_0001</a:t>
            </a:r>
            <a:r>
              <a:rPr lang="en-I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97DD40A-4829-4E08-824F-812FF70F6816}"/>
              </a:ext>
            </a:extLst>
          </p:cNvPr>
          <p:cNvSpPr/>
          <p:nvPr/>
        </p:nvSpPr>
        <p:spPr>
          <a:xfrm>
            <a:off x="10279788" y="2919021"/>
            <a:ext cx="381000" cy="2641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5182C8-8151-4C1D-ADD6-66D25269DA86}"/>
              </a:ext>
            </a:extLst>
          </p:cNvPr>
          <p:cNvCxnSpPr>
            <a:cxnSpLocks/>
          </p:cNvCxnSpPr>
          <p:nvPr/>
        </p:nvCxnSpPr>
        <p:spPr>
          <a:xfrm>
            <a:off x="9955086" y="2780975"/>
            <a:ext cx="356041" cy="129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EDB3E05-5BFA-440D-AC14-3E38D9462C7A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9681767" y="3108573"/>
            <a:ext cx="513521" cy="93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26397DB0-F1E2-49DB-BEA0-0E100B963915}"/>
              </a:ext>
            </a:extLst>
          </p:cNvPr>
          <p:cNvGraphicFramePr>
            <a:graphicFrameLocks noGrp="1"/>
          </p:cNvGraphicFramePr>
          <p:nvPr/>
        </p:nvGraphicFramePr>
        <p:xfrm>
          <a:off x="457201" y="4166641"/>
          <a:ext cx="11332028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1960">
                  <a:extLst>
                    <a:ext uri="{9D8B030D-6E8A-4147-A177-3AD203B41FA5}">
                      <a16:colId xmlns:a16="http://schemas.microsoft.com/office/drawing/2014/main" val="3679735415"/>
                    </a:ext>
                  </a:extLst>
                </a:gridCol>
                <a:gridCol w="9210068">
                  <a:extLst>
                    <a:ext uri="{9D8B030D-6E8A-4147-A177-3AD203B41FA5}">
                      <a16:colId xmlns:a16="http://schemas.microsoft.com/office/drawing/2014/main" val="1450638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http://publications.europa.eu/resource/oj/JOC_2022_182_R_0001</a:t>
                      </a:r>
                      <a:r>
                        <a:rPr lang="en-I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0114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Expression</a:t>
                      </a:r>
                      <a:endParaRPr lang="en-IE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http://publications.europa.eu/resource/oj/JOC_2022_182_R_0001.ENG</a:t>
                      </a:r>
                      <a:r>
                        <a:rPr lang="en-I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7245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Manifestation</a:t>
                      </a:r>
                      <a:endParaRPr lang="en-IE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http://publications.europa.eu/resource/oj/JOC_2022_182_R_0001.ENG.xhtml</a:t>
                      </a:r>
                      <a:r>
                        <a:rPr lang="en-I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1847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Item</a:t>
                      </a:r>
                      <a:endParaRPr lang="en-IE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http://publications.europa.eu/resource/oj/JOC_2022_182_R_0001.ENG.xhtml.C_2022182EN.01000101.doc.html</a:t>
                      </a:r>
                      <a:r>
                        <a:rPr lang="en-IE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38749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3889543-43B6-4039-9BF0-63FF2FEA40A7}"/>
              </a:ext>
            </a:extLst>
          </p:cNvPr>
          <p:cNvSpPr txBox="1"/>
          <p:nvPr/>
        </p:nvSpPr>
        <p:spPr>
          <a:xfrm>
            <a:off x="2566584" y="3429000"/>
            <a:ext cx="7113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http://publications.europa.eu/resource/</a:t>
            </a:r>
            <a:r>
              <a:rPr lang="en-IE" b="1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celex</a:t>
            </a:r>
            <a:r>
              <a:rPr lang="en-IE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/52022XC0504%2801%29</a:t>
            </a:r>
            <a:r>
              <a:rPr lang="en-I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2241E1-D267-432F-9D44-423D552268B8}"/>
              </a:ext>
            </a:extLst>
          </p:cNvPr>
          <p:cNvCxnSpPr>
            <a:cxnSpLocks/>
          </p:cNvCxnSpPr>
          <p:nvPr/>
        </p:nvCxnSpPr>
        <p:spPr>
          <a:xfrm flipV="1">
            <a:off x="9681766" y="3244334"/>
            <a:ext cx="629361" cy="376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61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Let’s see how to access Cellar data</a:t>
            </a:r>
            <a:endParaRPr 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A95E861C-A6A4-45AD-B448-D828E20FD278}"/>
              </a:ext>
            </a:extLst>
          </p:cNvPr>
          <p:cNvSpPr/>
          <p:nvPr/>
        </p:nvSpPr>
        <p:spPr>
          <a:xfrm>
            <a:off x="2098725" y="3038826"/>
            <a:ext cx="5606897" cy="987444"/>
          </a:xfrm>
          <a:prstGeom prst="roundRect">
            <a:avLst/>
          </a:prstGeom>
          <a:solidFill>
            <a:srgbClr val="035DC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RSS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177B4132-D845-4016-B58C-86939EFDD9EE}"/>
              </a:ext>
            </a:extLst>
          </p:cNvPr>
          <p:cNvSpPr/>
          <p:nvPr/>
        </p:nvSpPr>
        <p:spPr>
          <a:xfrm>
            <a:off x="913540" y="1932430"/>
            <a:ext cx="5606897" cy="987444"/>
          </a:xfrm>
          <a:prstGeom prst="roundRect">
            <a:avLst/>
          </a:prstGeom>
          <a:solidFill>
            <a:srgbClr val="035DC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REST API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9B84C5-32FB-43D6-9431-500714A45595}"/>
              </a:ext>
            </a:extLst>
          </p:cNvPr>
          <p:cNvSpPr txBox="1"/>
          <p:nvPr/>
        </p:nvSpPr>
        <p:spPr>
          <a:xfrm>
            <a:off x="6520437" y="2241486"/>
            <a:ext cx="2872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>
                <a:latin typeface="Calibri" panose="020F0502020204030204" pitchFamily="34" charset="0"/>
                <a:cs typeface="Calibri" panose="020F0502020204030204" pitchFamily="34" charset="0"/>
              </a:rPr>
              <a:t>metadata, content streams, </a:t>
            </a:r>
          </a:p>
          <a:p>
            <a:r>
              <a:rPr lang="en-IE" b="1">
                <a:latin typeface="Calibri" panose="020F0502020204030204" pitchFamily="34" charset="0"/>
                <a:cs typeface="Calibri" panose="020F0502020204030204" pitchFamily="34" charset="0"/>
              </a:rPr>
              <a:t>concepts def.</a:t>
            </a:r>
          </a:p>
          <a:p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40E50-1F64-406B-8FEF-D3EFEC4D6ABB}"/>
              </a:ext>
            </a:extLst>
          </p:cNvPr>
          <p:cNvSpPr txBox="1"/>
          <p:nvPr/>
        </p:nvSpPr>
        <p:spPr>
          <a:xfrm>
            <a:off x="7705622" y="3347882"/>
            <a:ext cx="246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>
                <a:latin typeface="Calibri" panose="020F0502020204030204" pitchFamily="34" charset="0"/>
                <a:cs typeface="Calibri" panose="020F0502020204030204" pitchFamily="34" charset="0"/>
              </a:rPr>
              <a:t>notification of ingestion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F0C749-2730-4013-8371-C59A41D1D9D4}"/>
              </a:ext>
            </a:extLst>
          </p:cNvPr>
          <p:cNvSpPr txBox="1"/>
          <p:nvPr/>
        </p:nvSpPr>
        <p:spPr>
          <a:xfrm rot="16200000">
            <a:off x="-1003929" y="1080551"/>
            <a:ext cx="2377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4: Practical session</a:t>
            </a:r>
            <a:endParaRPr lang="en-US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C83F956D-447B-4A58-B89A-F004D15A099C}"/>
              </a:ext>
            </a:extLst>
          </p:cNvPr>
          <p:cNvSpPr/>
          <p:nvPr/>
        </p:nvSpPr>
        <p:spPr>
          <a:xfrm>
            <a:off x="3332151" y="4141085"/>
            <a:ext cx="5606897" cy="987444"/>
          </a:xfrm>
          <a:prstGeom prst="roundRect">
            <a:avLst/>
          </a:prstGeom>
          <a:solidFill>
            <a:srgbClr val="035DC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VIRTUOSO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D30A3-C3ED-4C26-9A86-93CB40C098EB}"/>
              </a:ext>
            </a:extLst>
          </p:cNvPr>
          <p:cNvSpPr txBox="1"/>
          <p:nvPr/>
        </p:nvSpPr>
        <p:spPr>
          <a:xfrm>
            <a:off x="9064084" y="4311641"/>
            <a:ext cx="4744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>
                <a:latin typeface="Calibri" panose="020F0502020204030204" pitchFamily="34" charset="0"/>
                <a:cs typeface="Calibri" panose="020F0502020204030204" pitchFamily="34" charset="0"/>
              </a:rPr>
              <a:t>metadata, who-is-who data, </a:t>
            </a:r>
          </a:p>
          <a:p>
            <a:r>
              <a:rPr lang="en-IE" b="1">
                <a:latin typeface="Calibri" panose="020F0502020204030204" pitchFamily="34" charset="0"/>
                <a:cs typeface="Calibri" panose="020F0502020204030204" pitchFamily="34" charset="0"/>
              </a:rPr>
              <a:t>authority lists, etc.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788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90675" y="2078038"/>
            <a:ext cx="9234991" cy="1655762"/>
          </a:xfrm>
        </p:spPr>
        <p:txBody>
          <a:bodyPr/>
          <a:lstStyle/>
          <a:p>
            <a:r>
              <a:rPr lang="en-IE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 2</a:t>
            </a:r>
          </a:p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Identify the correct interface to query Cellar: user stories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8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A6EAA98C-1406-EC59-4E1E-E3AD30B0B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7" y="1825625"/>
            <a:ext cx="7055843" cy="3906435"/>
          </a:xfrm>
        </p:spPr>
        <p:txBody>
          <a:bodyPr/>
          <a:lstStyle/>
          <a:p>
            <a:r>
              <a:rPr lang="fr-BE"/>
              <a:t>I </a:t>
            </a:r>
            <a:r>
              <a:rPr lang="fr-BE" err="1"/>
              <a:t>need</a:t>
            </a:r>
            <a:r>
              <a:rPr lang="fr-BE"/>
              <a:t> to </a:t>
            </a:r>
            <a:r>
              <a:rPr lang="fr-BE" err="1"/>
              <a:t>harvest</a:t>
            </a:r>
            <a:r>
              <a:rPr lang="fr-BE"/>
              <a:t> data:</a:t>
            </a:r>
          </a:p>
          <a:p>
            <a:pPr lvl="1"/>
            <a:r>
              <a:rPr lang="fr-BE"/>
              <a:t>Legal </a:t>
            </a:r>
            <a:r>
              <a:rPr lang="fr-BE" err="1"/>
              <a:t>domain</a:t>
            </a:r>
            <a:r>
              <a:rPr lang="fr-BE"/>
              <a:t> + </a:t>
            </a:r>
            <a:r>
              <a:rPr lang="fr-BE" err="1"/>
              <a:t>multi-domain</a:t>
            </a:r>
            <a:endParaRPr lang="fr-BE"/>
          </a:p>
          <a:p>
            <a:pPr lvl="1"/>
            <a:r>
              <a:rPr lang="fr-BE" err="1"/>
              <a:t>Multilingual</a:t>
            </a:r>
            <a:endParaRPr lang="fr-BE"/>
          </a:p>
          <a:p>
            <a:r>
              <a:rPr lang="fr-BE" err="1"/>
              <a:t>Why</a:t>
            </a:r>
            <a:r>
              <a:rPr lang="fr-BE"/>
              <a:t> not </a:t>
            </a:r>
            <a:r>
              <a:rPr lang="fr-BE" err="1"/>
              <a:t>using</a:t>
            </a:r>
            <a:r>
              <a:rPr lang="fr-BE"/>
              <a:t> Cellar?</a:t>
            </a:r>
          </a:p>
          <a:p>
            <a:r>
              <a:rPr lang="fr-BE"/>
              <a:t>I </a:t>
            </a:r>
            <a:r>
              <a:rPr lang="fr-BE" err="1"/>
              <a:t>will</a:t>
            </a:r>
            <a:r>
              <a:rPr lang="fr-BE"/>
              <a:t> </a:t>
            </a:r>
            <a:r>
              <a:rPr lang="fr-BE" err="1"/>
              <a:t>ask</a:t>
            </a:r>
            <a:r>
              <a:rPr lang="fr-BE"/>
              <a:t> in </a:t>
            </a:r>
            <a:r>
              <a:rPr lang="fr-BE" err="1"/>
              <a:t>Virtuoso</a:t>
            </a:r>
            <a:r>
              <a:rPr lang="fr-BE"/>
              <a:t> to </a:t>
            </a:r>
            <a:r>
              <a:rPr lang="fr-BE" err="1"/>
              <a:t>extract</a:t>
            </a:r>
            <a:r>
              <a:rPr lang="fr-BE"/>
              <a:t> URLs of 100 000 </a:t>
            </a:r>
            <a:r>
              <a:rPr lang="fr-BE" err="1"/>
              <a:t>pdf</a:t>
            </a:r>
            <a:r>
              <a:rPr lang="fr-BE"/>
              <a:t> x </a:t>
            </a:r>
            <a:r>
              <a:rPr lang="fr-BE" err="1"/>
              <a:t>each</a:t>
            </a:r>
            <a:r>
              <a:rPr lang="fr-BE"/>
              <a:t> </a:t>
            </a:r>
            <a:r>
              <a:rPr lang="fr-BE" err="1"/>
              <a:t>language</a:t>
            </a:r>
            <a:endParaRPr lang="fr-BE"/>
          </a:p>
          <a:p>
            <a:r>
              <a:rPr lang="fr-BE" err="1"/>
              <a:t>Then</a:t>
            </a:r>
            <a:r>
              <a:rPr lang="fr-BE"/>
              <a:t>, </a:t>
            </a:r>
            <a:r>
              <a:rPr lang="fr-BE" err="1"/>
              <a:t>from</a:t>
            </a:r>
            <a:r>
              <a:rPr lang="fr-BE"/>
              <a:t> </a:t>
            </a:r>
            <a:r>
              <a:rPr lang="fr-BE" err="1"/>
              <a:t>each</a:t>
            </a:r>
            <a:r>
              <a:rPr lang="fr-BE"/>
              <a:t> URL, I </a:t>
            </a:r>
            <a:r>
              <a:rPr lang="fr-BE" err="1"/>
              <a:t>will</a:t>
            </a:r>
            <a:r>
              <a:rPr lang="fr-BE"/>
              <a:t> download the </a:t>
            </a:r>
            <a:r>
              <a:rPr lang="fr-BE" err="1"/>
              <a:t>pdf</a:t>
            </a:r>
            <a:r>
              <a:rPr lang="fr-BE"/>
              <a:t> file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94241D-CADC-9406-F763-49D61EA298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75" r="-2" b="15440"/>
          <a:stretch/>
        </p:blipFill>
        <p:spPr>
          <a:xfrm>
            <a:off x="8909108" y="4223695"/>
            <a:ext cx="2142691" cy="1570999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C656CE-357E-1594-B480-80C8A3C3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46C79FD-C571-418B-AB0F-5EE936C85276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4343DA-D5BE-0941-33BA-83C2C594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fr-BE" sz="3400"/>
              <a:t>User story: As a developper, I want to train my model</a:t>
            </a:r>
            <a:endParaRPr lang="en-US" sz="3400"/>
          </a:p>
        </p:txBody>
      </p:sp>
      <p:pic>
        <p:nvPicPr>
          <p:cNvPr id="8" name="Graphic 7" descr="In love face outline with solid fill">
            <a:extLst>
              <a:ext uri="{FF2B5EF4-FFF2-40B4-BE49-F238E27FC236}">
                <a16:creationId xmlns:a16="http://schemas.microsoft.com/office/drawing/2014/main" id="{6130F7EB-FA07-D2C0-6741-B654949AB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5840" y="3554963"/>
            <a:ext cx="454811" cy="454811"/>
          </a:xfrm>
          <a:prstGeom prst="rect">
            <a:avLst/>
          </a:prstGeom>
        </p:spPr>
      </p:pic>
      <p:pic>
        <p:nvPicPr>
          <p:cNvPr id="30" name="Content Placeholder 5" descr="Database outline">
            <a:extLst>
              <a:ext uri="{FF2B5EF4-FFF2-40B4-BE49-F238E27FC236}">
                <a16:creationId xmlns:a16="http://schemas.microsoft.com/office/drawing/2014/main" id="{3D3A4971-1F6C-8B81-C53E-695705C0B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6799" y="2229104"/>
            <a:ext cx="648586" cy="648586"/>
          </a:xfrm>
          <a:prstGeom prst="rect">
            <a:avLst/>
          </a:prstGeom>
        </p:spPr>
      </p:pic>
      <p:pic>
        <p:nvPicPr>
          <p:cNvPr id="31" name="Graphic 30" descr="Magnifying glass with solid fill">
            <a:extLst>
              <a:ext uri="{FF2B5EF4-FFF2-40B4-BE49-F238E27FC236}">
                <a16:creationId xmlns:a16="http://schemas.microsoft.com/office/drawing/2014/main" id="{694B423B-23A1-F671-D950-17CDC0A8A9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95722" y="2174086"/>
            <a:ext cx="486670" cy="48667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60DE904-37B5-7FA5-C5C0-59D3837D06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3477" y="2102528"/>
            <a:ext cx="648586" cy="73882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4C36907-0CD5-1035-270A-5137FD6F6663}"/>
              </a:ext>
            </a:extLst>
          </p:cNvPr>
          <p:cNvGrpSpPr/>
          <p:nvPr/>
        </p:nvGrpSpPr>
        <p:grpSpPr>
          <a:xfrm>
            <a:off x="9023762" y="1703901"/>
            <a:ext cx="1828802" cy="2194040"/>
            <a:chOff x="5181600" y="1304836"/>
            <a:chExt cx="2815778" cy="3171945"/>
          </a:xfrm>
        </p:grpSpPr>
        <p:pic>
          <p:nvPicPr>
            <p:cNvPr id="34" name="Graphic 33" descr="Share outline">
              <a:extLst>
                <a:ext uri="{FF2B5EF4-FFF2-40B4-BE49-F238E27FC236}">
                  <a16:creationId xmlns:a16="http://schemas.microsoft.com/office/drawing/2014/main" id="{EBCC5746-3A21-A277-22EB-B30316820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427512" y="3049561"/>
              <a:ext cx="569866" cy="56986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6321059-ED61-226F-1FB1-778A1762F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393468" y="1531597"/>
              <a:ext cx="653194" cy="782357"/>
            </a:xfrm>
            <a:prstGeom prst="rect">
              <a:avLst/>
            </a:prstGeom>
          </p:spPr>
        </p:pic>
        <p:pic>
          <p:nvPicPr>
            <p:cNvPr id="36" name="Content Placeholder 5" descr="Database outline">
              <a:extLst>
                <a:ext uri="{FF2B5EF4-FFF2-40B4-BE49-F238E27FC236}">
                  <a16:creationId xmlns:a16="http://schemas.microsoft.com/office/drawing/2014/main" id="{0C8C536D-E004-667E-E2CC-18F3FCF78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36636" y="3562381"/>
              <a:ext cx="914400" cy="914400"/>
            </a:xfrm>
            <a:prstGeom prst="rect">
              <a:avLst/>
            </a:prstGeom>
          </p:spPr>
        </p:pic>
        <p:pic>
          <p:nvPicPr>
            <p:cNvPr id="37" name="Graphic 36" descr="Document outline">
              <a:extLst>
                <a:ext uri="{FF2B5EF4-FFF2-40B4-BE49-F238E27FC236}">
                  <a16:creationId xmlns:a16="http://schemas.microsoft.com/office/drawing/2014/main" id="{1F2CB1BD-6257-9302-E564-DCA0BA7B1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81600" y="2298083"/>
              <a:ext cx="914400" cy="9144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14CAFCA-E0A6-FE0A-30A0-5D01BC137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74025" y="1786987"/>
              <a:ext cx="653194" cy="78235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A8A42F2-A8B5-E373-E459-634607B9C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45559" y="1304836"/>
              <a:ext cx="653194" cy="78235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17349BB-B3C7-E457-8D0F-DFE8AA629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44802" y="1853008"/>
              <a:ext cx="653194" cy="782357"/>
            </a:xfrm>
            <a:prstGeom prst="rect">
              <a:avLst/>
            </a:prstGeom>
          </p:spPr>
        </p:pic>
        <p:cxnSp>
          <p:nvCxnSpPr>
            <p:cNvPr id="41" name="Connector: Curved 40">
              <a:extLst>
                <a:ext uri="{FF2B5EF4-FFF2-40B4-BE49-F238E27FC236}">
                  <a16:creationId xmlns:a16="http://schemas.microsoft.com/office/drawing/2014/main" id="{EB6A677F-5DC7-C86E-797F-4A6423B1016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227809" y="3410754"/>
              <a:ext cx="800306" cy="417348"/>
            </a:xfrm>
            <a:prstGeom prst="curvedConnector3">
              <a:avLst>
                <a:gd name="adj1" fmla="val 99267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ctor: Curved 41">
              <a:extLst>
                <a:ext uri="{FF2B5EF4-FFF2-40B4-BE49-F238E27FC236}">
                  <a16:creationId xmlns:a16="http://schemas.microsoft.com/office/drawing/2014/main" id="{92DAFF2D-0C4F-C6A5-B6D2-ECC3332E428B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 flipV="1">
              <a:off x="6723018" y="3619427"/>
              <a:ext cx="989427" cy="514248"/>
            </a:xfrm>
            <a:prstGeom prst="curvedConnector2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nector: Curved 42">
              <a:extLst>
                <a:ext uri="{FF2B5EF4-FFF2-40B4-BE49-F238E27FC236}">
                  <a16:creationId xmlns:a16="http://schemas.microsoft.com/office/drawing/2014/main" id="{5565DC4C-979E-3FBD-BD45-8FB9B34C9631}"/>
                </a:ext>
              </a:extLst>
            </p:cNvPr>
            <p:cNvCxnSpPr>
              <a:cxnSpLocks/>
              <a:stCxn id="34" idx="3"/>
              <a:endCxn id="40" idx="3"/>
            </p:cNvCxnSpPr>
            <p:nvPr/>
          </p:nvCxnSpPr>
          <p:spPr>
            <a:xfrm flipH="1" flipV="1">
              <a:off x="7897996" y="2244187"/>
              <a:ext cx="99382" cy="1090307"/>
            </a:xfrm>
            <a:prstGeom prst="curvedConnector3">
              <a:avLst>
                <a:gd name="adj1" fmla="val -230022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or: Curved 43">
              <a:extLst>
                <a:ext uri="{FF2B5EF4-FFF2-40B4-BE49-F238E27FC236}">
                  <a16:creationId xmlns:a16="http://schemas.microsoft.com/office/drawing/2014/main" id="{45D4A8A5-33DE-EF05-0B4C-CE1983BEDCB7}"/>
                </a:ext>
              </a:extLst>
            </p:cNvPr>
            <p:cNvCxnSpPr>
              <a:cxnSpLocks/>
              <a:stCxn id="35" idx="1"/>
              <a:endCxn id="37" idx="0"/>
            </p:cNvCxnSpPr>
            <p:nvPr/>
          </p:nvCxnSpPr>
          <p:spPr>
            <a:xfrm rot="10800000" flipV="1">
              <a:off x="5638800" y="1922775"/>
              <a:ext cx="754668" cy="375307"/>
            </a:xfrm>
            <a:prstGeom prst="curvedConnector2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70E130A6-36DF-46DF-F345-A1CD461D066C}"/>
              </a:ext>
            </a:extLst>
          </p:cNvPr>
          <p:cNvCxnSpPr>
            <a:cxnSpLocks/>
          </p:cNvCxnSpPr>
          <p:nvPr/>
        </p:nvCxnSpPr>
        <p:spPr>
          <a:xfrm>
            <a:off x="8284819" y="2442588"/>
            <a:ext cx="814444" cy="287567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5141BDB0-FE98-AAA8-575E-42778919411D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6993811" y="2328159"/>
            <a:ext cx="609666" cy="143781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08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272540-6964-08F0-D215-918A9A335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I know the </a:t>
            </a:r>
            <a:r>
              <a:rPr lang="fr-BE" err="1"/>
              <a:t>specific</a:t>
            </a:r>
            <a:r>
              <a:rPr lang="fr-BE"/>
              <a:t> URL of a case-</a:t>
            </a:r>
            <a:r>
              <a:rPr lang="fr-BE" err="1"/>
              <a:t>law</a:t>
            </a:r>
            <a:endParaRPr lang="fr-BE"/>
          </a:p>
          <a:p>
            <a:r>
              <a:rPr lang="fr-BE"/>
              <a:t>I </a:t>
            </a:r>
            <a:r>
              <a:rPr lang="fr-BE" err="1"/>
              <a:t>need</a:t>
            </a:r>
            <a:r>
              <a:rPr lang="fr-BE"/>
              <a:t> information about </a:t>
            </a:r>
            <a:r>
              <a:rPr lang="fr-BE" err="1"/>
              <a:t>this</a:t>
            </a:r>
            <a:r>
              <a:rPr lang="fr-BE"/>
              <a:t> case-</a:t>
            </a:r>
            <a:r>
              <a:rPr lang="fr-BE" err="1"/>
              <a:t>law</a:t>
            </a:r>
            <a:r>
              <a:rPr lang="fr-BE"/>
              <a:t> like: </a:t>
            </a:r>
          </a:p>
          <a:p>
            <a:pPr lvl="1"/>
            <a:r>
              <a:rPr lang="fr-BE" err="1"/>
              <a:t>Which</a:t>
            </a:r>
            <a:r>
              <a:rPr lang="fr-BE"/>
              <a:t> </a:t>
            </a:r>
            <a:r>
              <a:rPr lang="fr-BE" err="1"/>
              <a:t>resource</a:t>
            </a:r>
            <a:r>
              <a:rPr lang="fr-BE"/>
              <a:t> </a:t>
            </a:r>
            <a:r>
              <a:rPr lang="fr-BE" err="1"/>
              <a:t>legal</a:t>
            </a:r>
            <a:r>
              <a:rPr lang="fr-BE"/>
              <a:t> the case-</a:t>
            </a:r>
            <a:r>
              <a:rPr lang="fr-BE" err="1"/>
              <a:t>law</a:t>
            </a:r>
            <a:r>
              <a:rPr lang="fr-BE"/>
              <a:t> </a:t>
            </a:r>
            <a:r>
              <a:rPr lang="fr-BE" err="1"/>
              <a:t>interpretes</a:t>
            </a:r>
            <a:r>
              <a:rPr lang="fr-BE"/>
              <a:t> ?</a:t>
            </a:r>
          </a:p>
          <a:p>
            <a:pPr lvl="1"/>
            <a:r>
              <a:rPr lang="fr-BE"/>
              <a:t>By </a:t>
            </a:r>
            <a:r>
              <a:rPr lang="fr-BE" err="1"/>
              <a:t>which</a:t>
            </a:r>
            <a:r>
              <a:rPr lang="fr-BE"/>
              <a:t> </a:t>
            </a:r>
            <a:r>
              <a:rPr lang="fr-BE" err="1"/>
              <a:t>judge</a:t>
            </a:r>
            <a:r>
              <a:rPr lang="fr-BE"/>
              <a:t> the case </a:t>
            </a:r>
            <a:r>
              <a:rPr lang="fr-BE" err="1"/>
              <a:t>law</a:t>
            </a:r>
            <a:r>
              <a:rPr lang="fr-BE"/>
              <a:t> </a:t>
            </a:r>
            <a:r>
              <a:rPr lang="fr-BE" err="1"/>
              <a:t>is</a:t>
            </a:r>
            <a:r>
              <a:rPr lang="fr-BE"/>
              <a:t> </a:t>
            </a:r>
            <a:r>
              <a:rPr lang="fr-BE" err="1"/>
              <a:t>delivered</a:t>
            </a:r>
            <a:r>
              <a:rPr lang="fr-BE"/>
              <a:t> ?</a:t>
            </a:r>
          </a:p>
          <a:p>
            <a:pPr lvl="1"/>
            <a:r>
              <a:rPr lang="fr-BE"/>
              <a:t>…</a:t>
            </a:r>
          </a:p>
          <a:p>
            <a:r>
              <a:rPr lang="fr-BE"/>
              <a:t>I </a:t>
            </a:r>
            <a:r>
              <a:rPr lang="fr-BE" err="1"/>
              <a:t>will</a:t>
            </a:r>
            <a:r>
              <a:rPr lang="fr-BE"/>
              <a:t> download the </a:t>
            </a:r>
            <a:r>
              <a:rPr lang="fr-BE" err="1"/>
              <a:t>rdf</a:t>
            </a:r>
            <a:r>
              <a:rPr lang="fr-BE"/>
              <a:t> notice of </a:t>
            </a:r>
            <a:r>
              <a:rPr lang="fr-BE" err="1"/>
              <a:t>this</a:t>
            </a:r>
            <a:r>
              <a:rPr lang="fr-BE"/>
              <a:t> case-</a:t>
            </a:r>
            <a:r>
              <a:rPr lang="fr-BE" err="1"/>
              <a:t>law</a:t>
            </a:r>
            <a:r>
              <a:rPr lang="fr-BE"/>
              <a:t>.  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673AA9-E042-1FB7-0B57-F1D14102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EE6654-C410-C93C-5B0D-A3C0F34E5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User story: As a </a:t>
            </a:r>
            <a:r>
              <a:rPr lang="fr-BE" err="1"/>
              <a:t>lawyer</a:t>
            </a:r>
            <a:r>
              <a:rPr lang="fr-BE"/>
              <a:t>, I </a:t>
            </a:r>
            <a:r>
              <a:rPr lang="fr-BE" err="1"/>
              <a:t>need</a:t>
            </a:r>
            <a:r>
              <a:rPr lang="fr-BE"/>
              <a:t> info about a case-</a:t>
            </a:r>
            <a:r>
              <a:rPr lang="fr-BE" err="1"/>
              <a:t>law</a:t>
            </a:r>
            <a:r>
              <a:rPr lang="fr-BE"/>
              <a:t>  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B8D7A-E552-457B-B1D7-642457A30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833" y="2370362"/>
            <a:ext cx="2092355" cy="279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87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5A582F-E7EB-44AB-15BA-0886C73C1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API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613FA-F172-17F9-FB49-0588099E94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BE"/>
              <a:t>I </a:t>
            </a:r>
            <a:r>
              <a:rPr lang="fr-BE" err="1"/>
              <a:t>want</a:t>
            </a:r>
            <a:r>
              <a:rPr lang="fr-BE"/>
              <a:t> to </a:t>
            </a:r>
            <a:r>
              <a:rPr lang="fr-BE" err="1"/>
              <a:t>extract</a:t>
            </a:r>
            <a:r>
              <a:rPr lang="fr-BE"/>
              <a:t> the full direct </a:t>
            </a:r>
            <a:r>
              <a:rPr lang="fr-BE" err="1"/>
              <a:t>metadata</a:t>
            </a:r>
            <a:r>
              <a:rPr lang="fr-BE"/>
              <a:t> of a publication (I can </a:t>
            </a:r>
            <a:r>
              <a:rPr lang="fr-BE" err="1"/>
              <a:t>also</a:t>
            </a:r>
            <a:r>
              <a:rPr lang="fr-BE"/>
              <a:t> focus on a </a:t>
            </a:r>
            <a:r>
              <a:rPr lang="fr-BE" err="1"/>
              <a:t>language</a:t>
            </a:r>
            <a:r>
              <a:rPr lang="fr-BE"/>
              <a:t> or format)</a:t>
            </a:r>
          </a:p>
          <a:p>
            <a:r>
              <a:rPr lang="fr-BE"/>
              <a:t>I </a:t>
            </a:r>
            <a:r>
              <a:rPr lang="fr-BE" err="1"/>
              <a:t>want</a:t>
            </a:r>
            <a:r>
              <a:rPr lang="fr-BE"/>
              <a:t> to </a:t>
            </a:r>
            <a:r>
              <a:rPr lang="fr-BE" err="1"/>
              <a:t>extract</a:t>
            </a:r>
            <a:r>
              <a:rPr lang="fr-BE"/>
              <a:t> the full </a:t>
            </a:r>
            <a:r>
              <a:rPr lang="fr-BE" err="1"/>
              <a:t>inferred</a:t>
            </a:r>
            <a:r>
              <a:rPr lang="fr-BE"/>
              <a:t> </a:t>
            </a:r>
            <a:r>
              <a:rPr lang="fr-BE" err="1"/>
              <a:t>metadata</a:t>
            </a:r>
            <a:r>
              <a:rPr lang="fr-BE"/>
              <a:t> of a publication</a:t>
            </a:r>
          </a:p>
          <a:p>
            <a:pPr marL="0" indent="0">
              <a:buNone/>
            </a:pPr>
            <a:br>
              <a:rPr lang="fr-BE"/>
            </a:br>
            <a:r>
              <a:rPr lang="fr-BE"/>
              <a:t>           </a:t>
            </a:r>
            <a:r>
              <a:rPr lang="en-US"/>
              <a:t>I need to know the URL      (cellar id or psi id) of the publication 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FBBA4-897A-BB71-2A21-DEB8FB51B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BE"/>
              <a:t>VIRTUOSO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1634C9-F842-7304-9C15-9A860DD2C00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BE"/>
              <a:t>I </a:t>
            </a:r>
            <a:r>
              <a:rPr lang="fr-BE" err="1"/>
              <a:t>want</a:t>
            </a:r>
            <a:r>
              <a:rPr lang="fr-BE"/>
              <a:t> to </a:t>
            </a:r>
            <a:r>
              <a:rPr lang="fr-BE" err="1"/>
              <a:t>list</a:t>
            </a:r>
            <a:r>
              <a:rPr lang="fr-BE"/>
              <a:t> publications </a:t>
            </a:r>
            <a:r>
              <a:rPr lang="fr-BE" err="1"/>
              <a:t>according</a:t>
            </a:r>
            <a:r>
              <a:rPr lang="fr-BE"/>
              <a:t> to </a:t>
            </a:r>
            <a:r>
              <a:rPr lang="fr-BE" err="1"/>
              <a:t>some</a:t>
            </a:r>
            <a:r>
              <a:rPr lang="fr-BE"/>
              <a:t> </a:t>
            </a:r>
            <a:r>
              <a:rPr lang="fr-BE" err="1"/>
              <a:t>criterias</a:t>
            </a:r>
            <a:r>
              <a:rPr lang="fr-BE"/>
              <a:t> (collection, topic, format, etc.)</a:t>
            </a:r>
          </a:p>
          <a:p>
            <a:r>
              <a:rPr lang="fr-BE"/>
              <a:t>I </a:t>
            </a:r>
            <a:r>
              <a:rPr lang="fr-BE" err="1"/>
              <a:t>want</a:t>
            </a:r>
            <a:r>
              <a:rPr lang="fr-BE"/>
              <a:t> to </a:t>
            </a:r>
            <a:r>
              <a:rPr lang="fr-BE" err="1"/>
              <a:t>browse</a:t>
            </a:r>
            <a:r>
              <a:rPr lang="fr-BE"/>
              <a:t> relations </a:t>
            </a:r>
            <a:r>
              <a:rPr lang="fr-BE" err="1"/>
              <a:t>between</a:t>
            </a:r>
            <a:r>
              <a:rPr lang="fr-BE"/>
              <a:t> publications</a:t>
            </a:r>
          </a:p>
          <a:p>
            <a:r>
              <a:rPr lang="fr-BE"/>
              <a:t>I </a:t>
            </a:r>
            <a:r>
              <a:rPr lang="fr-BE" err="1"/>
              <a:t>want</a:t>
            </a:r>
            <a:r>
              <a:rPr lang="fr-BE"/>
              <a:t> to </a:t>
            </a:r>
            <a:r>
              <a:rPr lang="fr-BE" err="1"/>
              <a:t>extract</a:t>
            </a:r>
            <a:r>
              <a:rPr lang="fr-BE"/>
              <a:t> direct </a:t>
            </a:r>
            <a:r>
              <a:rPr lang="fr-BE" err="1"/>
              <a:t>metadata</a:t>
            </a:r>
            <a:r>
              <a:rPr lang="fr-BE"/>
              <a:t> of a publication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33D32-67CA-D5B7-8760-C9F3903A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17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2FEDDB1-173B-07B6-B041-B1BAA1DD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/>
              <a:t>Should</a:t>
            </a:r>
            <a:r>
              <a:rPr lang="fr-BE"/>
              <a:t> have to use API or VIRTUOSO to </a:t>
            </a:r>
            <a:r>
              <a:rPr lang="fr-BE" err="1"/>
              <a:t>retrieve</a:t>
            </a:r>
            <a:r>
              <a:rPr lang="fr-BE"/>
              <a:t> </a:t>
            </a:r>
            <a:r>
              <a:rPr lang="fr-BE" err="1"/>
              <a:t>metadata</a:t>
            </a:r>
            <a:r>
              <a:rPr lang="fr-BE"/>
              <a:t>?</a:t>
            </a:r>
            <a:endParaRPr lang="en-US"/>
          </a:p>
        </p:txBody>
      </p:sp>
      <p:pic>
        <p:nvPicPr>
          <p:cNvPr id="9" name="Graphic 8" descr="Warning outline">
            <a:extLst>
              <a:ext uri="{FF2B5EF4-FFF2-40B4-BE49-F238E27FC236}">
                <a16:creationId xmlns:a16="http://schemas.microsoft.com/office/drawing/2014/main" id="{F0560C23-8B15-694E-1150-56C5DBD87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114" y="5389125"/>
            <a:ext cx="546471" cy="5464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AD058B-8B63-0279-F4A1-864C79DC8A08}"/>
              </a:ext>
            </a:extLst>
          </p:cNvPr>
          <p:cNvSpPr/>
          <p:nvPr/>
        </p:nvSpPr>
        <p:spPr>
          <a:xfrm>
            <a:off x="6172200" y="1681163"/>
            <a:ext cx="5314122" cy="410679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01256B-E75D-C1B7-8852-FD8B64488F7D}"/>
              </a:ext>
            </a:extLst>
          </p:cNvPr>
          <p:cNvSpPr/>
          <p:nvPr/>
        </p:nvSpPr>
        <p:spPr>
          <a:xfrm>
            <a:off x="705678" y="1681163"/>
            <a:ext cx="5291897" cy="496282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55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18</a:t>
            </a:fld>
            <a:endParaRPr lang="en-GB"/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5A255933-D3CC-4BAA-B98B-A48165224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0494" y="2431824"/>
            <a:ext cx="9851011" cy="1220333"/>
          </a:xfrm>
        </p:spPr>
        <p:txBody>
          <a:bodyPr/>
          <a:lstStyle/>
          <a:p>
            <a:r>
              <a:rPr lang="en-IE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 3: </a:t>
            </a:r>
            <a:r>
              <a:rPr lang="en-IE" sz="4800">
                <a:latin typeface="Calibri" panose="020F0502020204030204" pitchFamily="34" charset="0"/>
                <a:cs typeface="Calibri" panose="020F0502020204030204" pitchFamily="34" charset="0"/>
              </a:rPr>
              <a:t>Accessing content using REST API</a:t>
            </a:r>
          </a:p>
          <a:p>
            <a:endParaRPr 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3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19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23349" y="1091646"/>
            <a:ext cx="10309139" cy="1766713"/>
          </a:xfrm>
        </p:spPr>
        <p:txBody>
          <a:bodyPr/>
          <a:lstStyle/>
          <a:p>
            <a:r>
              <a:rPr lang="en-I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to retrieve content streams (digital files), for example a publication in PDF 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13528"/>
            <a:ext cx="1641668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Cellar’s REST API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587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5550" y="361589"/>
            <a:ext cx="10515600" cy="782357"/>
          </a:xfrm>
        </p:spPr>
        <p:txBody>
          <a:bodyPr/>
          <a:lstStyle/>
          <a:p>
            <a:r>
              <a:rPr lang="en-IE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Agenda of the training</a:t>
            </a:r>
            <a:endParaRPr lang="fr-BE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D23D170-2AA1-442F-A807-C98CFADEB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50" y="1696664"/>
            <a:ext cx="10905699" cy="3881904"/>
          </a:xfrm>
        </p:spPr>
        <p:txBody>
          <a:bodyPr/>
          <a:lstStyle/>
          <a:p>
            <a:pPr marL="0" indent="0">
              <a:buNone/>
            </a:pPr>
            <a:r>
              <a:rPr lang="en-IE" sz="28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1: Summary of important concepts</a:t>
            </a:r>
          </a:p>
          <a:p>
            <a:pPr marL="0" indent="0">
              <a:buNone/>
            </a:pPr>
            <a:r>
              <a:rPr lang="en-IE" sz="28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2: Identify the correct interface to query Cellar</a:t>
            </a:r>
          </a:p>
          <a:p>
            <a:pPr marL="0" indent="0">
              <a:buNone/>
            </a:pPr>
            <a:r>
              <a:rPr lang="en-IE" sz="28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3: </a:t>
            </a:r>
            <a:r>
              <a:rPr lang="en-IE" sz="2800">
                <a:latin typeface="Calibri" panose="020F0502020204030204" pitchFamily="34" charset="0"/>
                <a:cs typeface="Calibri" panose="020F0502020204030204" pitchFamily="34" charset="0"/>
              </a:rPr>
              <a:t>Accessing content using REST API</a:t>
            </a:r>
          </a:p>
          <a:p>
            <a:pPr marL="0" indent="0">
              <a:buNone/>
            </a:pPr>
            <a:r>
              <a:rPr lang="en-IE" sz="28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4: </a:t>
            </a:r>
            <a:r>
              <a:rPr lang="en-IE" sz="2800">
                <a:latin typeface="Calibri" panose="020F0502020204030204" pitchFamily="34" charset="0"/>
                <a:cs typeface="Calibri" panose="020F0502020204030204" pitchFamily="34" charset="0"/>
              </a:rPr>
              <a:t>Retrieving  feeds/notifications about ingestion from REST API</a:t>
            </a:r>
          </a:p>
          <a:p>
            <a:pPr marL="0" indent="0">
              <a:buNone/>
            </a:pPr>
            <a:r>
              <a:rPr lang="en-IE" sz="28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5: </a:t>
            </a:r>
            <a:r>
              <a:rPr lang="en-IE" sz="2800">
                <a:latin typeface="Calibri" panose="020F0502020204030204" pitchFamily="34" charset="0"/>
                <a:cs typeface="Calibri" panose="020F0502020204030204" pitchFamily="34" charset="0"/>
              </a:rPr>
              <a:t>Accessing metadata using REST API</a:t>
            </a:r>
            <a:endParaRPr lang="en-IE" sz="280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IE" sz="28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6: </a:t>
            </a:r>
            <a:r>
              <a:rPr lang="en-IE" sz="2800">
                <a:latin typeface="Calibri" panose="020F0502020204030204" pitchFamily="34" charset="0"/>
                <a:cs typeface="Calibri" panose="020F0502020204030204" pitchFamily="34" charset="0"/>
              </a:rPr>
              <a:t>Accessing metadata using SPARQL</a:t>
            </a:r>
          </a:p>
          <a:p>
            <a:pPr marL="0" indent="0">
              <a:buNone/>
            </a:pPr>
            <a:r>
              <a:rPr lang="en-IE" sz="28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7: SPARQL Mapper</a:t>
            </a:r>
          </a:p>
          <a:p>
            <a:pPr marL="0" indent="0">
              <a:buNone/>
            </a:pPr>
            <a:r>
              <a:rPr lang="en-IE" sz="28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8: Questions and answers</a:t>
            </a:r>
            <a:endParaRPr lang="en-US" sz="280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27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REST API</a:t>
            </a:r>
            <a:endParaRPr 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8" name="Diagram 47"/>
          <p:cNvGraphicFramePr/>
          <p:nvPr/>
        </p:nvGraphicFramePr>
        <p:xfrm>
          <a:off x="838200" y="1025555"/>
          <a:ext cx="9329498" cy="4991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9204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21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10106" y="978365"/>
            <a:ext cx="10309139" cy="1179618"/>
          </a:xfrm>
        </p:spPr>
        <p:txBody>
          <a:bodyPr/>
          <a:lstStyle/>
          <a:p>
            <a:r>
              <a:rPr lang="en-I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to retrieve content streams (digital files), for example a publication in PDF from the REST API?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D1A73F-9B0D-8894-B3A5-43C1F7048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072" y="2518998"/>
            <a:ext cx="9511856" cy="91000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Using Web browsers, only if you know an ID of XHTML Manifestation or if you know a file id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Using REST API clients such 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cURL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or Postman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C4398C-080A-C02F-0881-426D040B601D}"/>
              </a:ext>
            </a:extLst>
          </p:cNvPr>
          <p:cNvSpPr/>
          <p:nvPr/>
        </p:nvSpPr>
        <p:spPr>
          <a:xfrm>
            <a:off x="838200" y="113528"/>
            <a:ext cx="1278170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 anchor="t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Cellar REST API</a:t>
            </a:r>
            <a:endParaRPr lang="en-US" sz="14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393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Retrieve content stream: using Web browser</a:t>
            </a:r>
            <a:endParaRPr lang="en-US" sz="4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16084" y="1960818"/>
          <a:ext cx="10515600" cy="476311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316155398"/>
                    </a:ext>
                  </a:extLst>
                </a:gridCol>
              </a:tblGrid>
              <a:tr h="476311">
                <a:tc>
                  <a:txBody>
                    <a:bodyPr/>
                    <a:lstStyle/>
                    <a:p>
                      <a:r>
                        <a:rPr lang="fr-BE" dirty="0">
                          <a:hlinkClick r:id="rId3"/>
                        </a:rPr>
                        <a:t>https://publications.europa.eu/resource/oj/JOL_2014_001_R_0001_01.FRA.xhtml</a:t>
                      </a:r>
                      <a:endParaRPr lang="fr-B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2739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27314" y="1489506"/>
            <a:ext cx="10263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if user « </a:t>
            </a:r>
            <a:r>
              <a:rPr lang="fr-BE" b="1" dirty="0" err="1">
                <a:latin typeface="Calibri" panose="020F0502020204030204" pitchFamily="34" charset="0"/>
                <a:cs typeface="Calibri" panose="020F0502020204030204" pitchFamily="34" charset="0"/>
              </a:rPr>
              <a:t>knows</a:t>
            </a:r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 » identifier of XHTML manifestation, </a:t>
            </a:r>
            <a:r>
              <a:rPr lang="en-IE" b="1" dirty="0">
                <a:latin typeface="Calibri" panose="020F0502020204030204" pitchFamily="34" charset="0"/>
                <a:cs typeface="Calibri" panose="020F0502020204030204" pitchFamily="34" charset="0"/>
              </a:rPr>
              <a:t>either</a:t>
            </a:r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 Cellar or production system one (</a:t>
            </a:r>
            <a:r>
              <a:rPr lang="fr-BE" b="1" dirty="0" err="1">
                <a:latin typeface="Calibri" panose="020F0502020204030204" pitchFamily="34" charset="0"/>
                <a:cs typeface="Calibri" panose="020F0502020204030204" pitchFamily="34" charset="0"/>
              </a:rPr>
              <a:t>oj</a:t>
            </a:r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b="1" dirty="0" err="1">
                <a:latin typeface="Calibri" panose="020F0502020204030204" pitchFamily="34" charset="0"/>
                <a:cs typeface="Calibri" panose="020F0502020204030204" pitchFamily="34" charset="0"/>
              </a:rPr>
              <a:t>celex</a:t>
            </a:r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b="1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2EE6BD-8D9A-7072-6597-7BD6808D2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018" y="2873711"/>
            <a:ext cx="7233007" cy="34401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43E1DC-84CA-31F5-1497-CCADEC305FBD}"/>
              </a:ext>
            </a:extLst>
          </p:cNvPr>
          <p:cNvSpPr txBox="1"/>
          <p:nvPr/>
        </p:nvSpPr>
        <p:spPr>
          <a:xfrm>
            <a:off x="816085" y="2473992"/>
            <a:ext cx="10515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http://publications.europa.eu/resource/cellar/b84f49cd-750f-11e3-8e20-01aa75ed71a1.0010.03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3678F8-EAF0-DCDF-6F32-FE62F3A5F070}"/>
              </a:ext>
            </a:extLst>
          </p:cNvPr>
          <p:cNvSpPr/>
          <p:nvPr/>
        </p:nvSpPr>
        <p:spPr>
          <a:xfrm>
            <a:off x="838200" y="113528"/>
            <a:ext cx="1278170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Cellar REST API</a:t>
            </a:r>
            <a:endParaRPr lang="en-US" sz="14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390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Retrieve content stream: using Web browser</a:t>
            </a:r>
            <a:endParaRPr lang="en-US" sz="4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13528"/>
            <a:ext cx="1278170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 anchor="t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Cellar REST API</a:t>
            </a:r>
            <a:endParaRPr lang="en-US" sz="1400" dirty="0"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38200" y="1669361"/>
          <a:ext cx="12790714" cy="640080"/>
        </p:xfrm>
        <a:graphic>
          <a:graphicData uri="http://schemas.openxmlformats.org/drawingml/2006/table">
            <a:tbl>
              <a:tblPr/>
              <a:tblGrid>
                <a:gridCol w="12790714">
                  <a:extLst>
                    <a:ext uri="{9D8B030D-6E8A-4147-A177-3AD203B41FA5}">
                      <a16:colId xmlns:a16="http://schemas.microsoft.com/office/drawing/2014/main" val="3316155398"/>
                    </a:ext>
                  </a:extLst>
                </a:gridCol>
              </a:tblGrid>
              <a:tr h="476311">
                <a:tc>
                  <a:txBody>
                    <a:bodyPr/>
                    <a:lstStyle/>
                    <a:p>
                      <a:br>
                        <a:rPr lang="fr-BE" dirty="0">
                          <a:hlinkClick r:id="rId3"/>
                        </a:rPr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http://publications.europa.eu/resource/cellar/b84f49cd-750f-11e3-8e20-01aa75ed71a1.0010.03/DOC_1</a:t>
                      </a:r>
                      <a:endParaRPr lang="fr-B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2739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70722" y="1545945"/>
            <a:ext cx="3514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If user « </a:t>
            </a:r>
            <a:r>
              <a:rPr lang="fr-BE" b="1" dirty="0" err="1">
                <a:latin typeface="Calibri" panose="020F0502020204030204" pitchFamily="34" charset="0"/>
                <a:cs typeface="Calibri" panose="020F0502020204030204" pitchFamily="34" charset="0"/>
              </a:rPr>
              <a:t>knows</a:t>
            </a:r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 » identifier of a </a:t>
            </a:r>
            <a:r>
              <a:rPr lang="en-IE" b="1" dirty="0"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2EE6BD-8D9A-7072-6597-7BD6808D2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936" y="3227413"/>
            <a:ext cx="5936091" cy="2823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0BD306-170A-1537-C0EA-B3E8FBDA8F1C}"/>
              </a:ext>
            </a:extLst>
          </p:cNvPr>
          <p:cNvSpPr txBox="1"/>
          <p:nvPr/>
        </p:nvSpPr>
        <p:spPr>
          <a:xfrm>
            <a:off x="838199" y="2583761"/>
            <a:ext cx="10787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hlinkClick r:id="rId6"/>
              </a:rPr>
              <a:t>http://publications.europa.eu/resource/cellar/b84f49cd-750f-11e3-8e20-01aa75ed71a1.0010.01/DOC_1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66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content stream (file) can be retrieved given the manifestation type (e.g., XHTML or PDF), the work identifier (e.g., identifier of OJ) and the expression (e.g., French, English, Italian,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831389"/>
            <a:ext cx="10515600" cy="782357"/>
          </a:xfrm>
        </p:spPr>
        <p:txBody>
          <a:bodyPr/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Retrieve content streams: using REST API Client (Postman)</a:t>
            </a:r>
          </a:p>
        </p:txBody>
      </p:sp>
      <p:sp>
        <p:nvSpPr>
          <p:cNvPr id="5" name="Rectangle 4"/>
          <p:cNvSpPr/>
          <p:nvPr/>
        </p:nvSpPr>
        <p:spPr>
          <a:xfrm>
            <a:off x="970722" y="2750965"/>
            <a:ext cx="1060005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http://publications.europa.eu/resource/{ps-name}/{psid}</a:t>
            </a:r>
            <a:endParaRPr lang="en-IE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HTTP headers must be set on the request: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:{mime-type}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where {mime-type} is a valid (or a comma-separated list of) mime type that identify the format of the content stream to return e.g. Accept: application/pdf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Accept-Language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:{acc-lang}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where {acc-lang} is a 3-chars ISO_639-3 language code identifying the accept language to use: this will be used for retrieving the correct expression. For example, Accept-Language: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F8E44-A659-5EC4-D647-93F4B75A1EA1}"/>
              </a:ext>
            </a:extLst>
          </p:cNvPr>
          <p:cNvSpPr txBox="1"/>
          <p:nvPr/>
        </p:nvSpPr>
        <p:spPr>
          <a:xfrm>
            <a:off x="355962" y="5734742"/>
            <a:ext cx="114800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Allowed mime-types and languages are listed on </a:t>
            </a:r>
            <a:r>
              <a:rPr lang="en-US" sz="1600" i="1" dirty="0">
                <a:hlinkClick r:id="rId2"/>
              </a:rPr>
              <a:t>https://op.europa.eu/en/web/cellar/cellar-data/publications</a:t>
            </a:r>
            <a:r>
              <a:rPr lang="en-US" sz="1600" i="1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319BA-B28E-70C3-1DD7-88703743DDAF}"/>
              </a:ext>
            </a:extLst>
          </p:cNvPr>
          <p:cNvSpPr/>
          <p:nvPr/>
        </p:nvSpPr>
        <p:spPr>
          <a:xfrm>
            <a:off x="838200" y="113528"/>
            <a:ext cx="1278170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Cellar REST API</a:t>
            </a:r>
            <a:endParaRPr lang="en-US" sz="14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659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Retrieve content stream: using REST API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13528"/>
            <a:ext cx="1390573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Cellar’s REST API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4893" y="1600986"/>
            <a:ext cx="10302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"</a:t>
            </a:r>
            <a:r>
              <a:rPr lang="en-I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http://publications.europa.eu/resource/</a:t>
            </a:r>
            <a:r>
              <a:rPr lang="en-I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celex</a:t>
            </a:r>
            <a:r>
              <a:rPr lang="en-I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I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32013R0575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 -H 'Accept: application/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xhtml+xml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 -H '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Accept-Language: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 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199" y="2756261"/>
            <a:ext cx="1084079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Postman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4AF36C-2362-37AA-4326-81D0C00CB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06" y="2815921"/>
            <a:ext cx="7099442" cy="371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08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1" y="482860"/>
            <a:ext cx="11347993" cy="782357"/>
          </a:xfrm>
        </p:spPr>
        <p:txBody>
          <a:bodyPr/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Let’s try out some requests from Postman!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113528"/>
            <a:ext cx="2688493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Cellar’s REST API: Retrieve content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9B778-8DDC-A93E-EBB6-F2F329315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181" y="1326772"/>
            <a:ext cx="9362043" cy="53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9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27</a:t>
            </a:fld>
            <a:endParaRPr lang="en-GB"/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5A255933-D3CC-4BAA-B98B-A48165224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0494" y="2431824"/>
            <a:ext cx="9851011" cy="1220333"/>
          </a:xfrm>
        </p:spPr>
        <p:txBody>
          <a:bodyPr/>
          <a:lstStyle/>
          <a:p>
            <a:r>
              <a:rPr lang="en-I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 4: </a:t>
            </a:r>
            <a:r>
              <a:rPr lang="en-IE" sz="4800" dirty="0">
                <a:latin typeface="Calibri" panose="020F0502020204030204" pitchFamily="34" charset="0"/>
                <a:cs typeface="Calibri" panose="020F0502020204030204" pitchFamily="34" charset="0"/>
              </a:rPr>
              <a:t>Retrieving  feeds/notifications about ingestion from REST API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26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1523967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Notification service provides information about the ingesting of documents, the loading of NALs and the loading of ontologies in the form of an RSS or Atom feed.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 accessing these feeds, it is possible to get a complete history of the performed actions.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otifications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150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RSS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150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tom feeds</a:t>
            </a:r>
          </a:p>
        </p:txBody>
      </p:sp>
    </p:spTree>
    <p:extLst>
      <p:ext uri="{BB962C8B-B14F-4D97-AF65-F5344CB8AC3E}">
        <p14:creationId xmlns:p14="http://schemas.microsoft.com/office/powerpoint/2010/main" val="1574053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29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RSS FEED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8" name="Diagram 47"/>
          <p:cNvGraphicFramePr/>
          <p:nvPr/>
        </p:nvGraphicFramePr>
        <p:xfrm>
          <a:off x="970722" y="1019175"/>
          <a:ext cx="9329498" cy="4991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390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5550" y="361589"/>
            <a:ext cx="10515600" cy="782357"/>
          </a:xfrm>
        </p:spPr>
        <p:txBody>
          <a:bodyPr/>
          <a:lstStyle/>
          <a:p>
            <a:r>
              <a:rPr lang="en-IE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Who are the trainers? </a:t>
            </a:r>
            <a:endParaRPr lang="fr-BE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D23D170-2AA1-442F-A807-C98CFADEB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50" y="1696663"/>
            <a:ext cx="10905699" cy="516133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Tx/>
              <a:buChar char="-"/>
            </a:pPr>
            <a:r>
              <a:rPr lang="en-I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Emmanuelle Gaillard, A3.001, IT Officer</a:t>
            </a:r>
            <a:br>
              <a:rPr lang="en-I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emmanuelle.gaillard@publications.europa.eu</a:t>
            </a:r>
            <a:r>
              <a:rPr lang="en-IE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buFontTx/>
              <a:buChar char="-"/>
            </a:pPr>
            <a:r>
              <a:rPr lang="en-I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 </a:t>
            </a:r>
            <a:r>
              <a:rPr lang="en-IE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Vujasinovic</a:t>
            </a:r>
            <a:r>
              <a:rPr lang="en-I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A3.005, Consultant  </a:t>
            </a:r>
            <a:r>
              <a:rPr lang="en-I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marko.vujasinovic@ext.publications.europa.eu</a:t>
            </a:r>
            <a:endParaRPr lang="en-IE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I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Abdelfettah </a:t>
            </a:r>
            <a:r>
              <a:rPr lang="en-IE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Feliachi</a:t>
            </a:r>
            <a:r>
              <a:rPr lang="en-I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A3.005, Consultant </a:t>
            </a:r>
            <a:br>
              <a:rPr lang="en-I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abdelfettah.feliachi@ext.publications.europa.eu</a:t>
            </a:r>
            <a:endParaRPr lang="en-IE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en-IE">
                <a:latin typeface="Calibri"/>
                <a:ea typeface="Calibri"/>
                <a:cs typeface="Calibri"/>
              </a:rPr>
              <a:t>Xavier </a:t>
            </a:r>
            <a:r>
              <a:rPr lang="en-IE" err="1">
                <a:latin typeface="Calibri"/>
                <a:ea typeface="Calibri"/>
                <a:cs typeface="Calibri"/>
              </a:rPr>
              <a:t>Chapelant</a:t>
            </a:r>
            <a:r>
              <a:rPr lang="en-IE">
                <a:latin typeface="Calibri"/>
                <a:ea typeface="Calibri"/>
                <a:cs typeface="Calibri"/>
              </a:rPr>
              <a:t>, A2.004, Consultant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E">
                <a:latin typeface="Calibri"/>
                <a:ea typeface="Calibri"/>
                <a:cs typeface="Calibri"/>
              </a:rPr>
              <a:t>    </a:t>
            </a:r>
            <a:r>
              <a:rPr lang="en-IE">
                <a:latin typeface="Calibri"/>
                <a:ea typeface="Calibri"/>
                <a:cs typeface="Calibri"/>
                <a:hlinkClick r:id="rId6"/>
              </a:rPr>
              <a:t>xavier.chapelant@ext.publications.europa.eu</a:t>
            </a:r>
            <a:r>
              <a:rPr lang="en-IE">
                <a:latin typeface="Calibri"/>
                <a:ea typeface="Calibri"/>
                <a:cs typeface="Calibri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endParaRPr lang="en-IE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46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0918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Ingestion feed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349" y="2448129"/>
            <a:ext cx="110352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Provides an overview of all ingestion actions, filtered by the given parameters.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−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startDate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Defines the date (inclusive) since which the ingestion notifications shall be retrieved. 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endDate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Defines the date (inclusive) until which the ingestion notifications </a:t>
            </a:r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shall be retrieved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−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string value, either CREATE, UPDATE or DELETE. It defines the type of </a:t>
            </a:r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ingestion to be retrieved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−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wemiClasses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comma-separated list of WEMI classes: work, expression, manifestation, item, dossier, event or agent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−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The number of the page on the feed to display. This parameter may be used to page large results</a:t>
            </a:r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0918" y="1672007"/>
            <a:ext cx="10558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http://publications.europa.eu/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webapi/notification/</a:t>
            </a:r>
            <a:r>
              <a:rPr lang="en-150" b="1" dirty="0">
                <a:latin typeface="Courier New" panose="02070309020205020404" pitchFamily="49" charset="0"/>
                <a:cs typeface="Courier New" panose="02070309020205020404" pitchFamily="49" charset="0"/>
              </a:rPr>
              <a:t>ingestion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?{parameters}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113528"/>
            <a:ext cx="1687321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Notifications (Feeds)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6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0918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31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NAL and ontology</a:t>
            </a:r>
            <a:r>
              <a:rPr lang="en-150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feed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479" y="3297995"/>
            <a:ext cx="11707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Params: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− </a:t>
            </a:r>
            <a:r>
              <a:rPr lang="en-US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startDate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Defines the date (inclusive) since which the notifications shall be retrieved. 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endDate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Defines the date (inclusive) until which the notifications </a:t>
            </a:r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shall be retrieved</a:t>
            </a:r>
          </a:p>
        </p:txBody>
      </p:sp>
      <p:sp>
        <p:nvSpPr>
          <p:cNvPr id="8" name="Rectangle 7"/>
          <p:cNvSpPr/>
          <p:nvPr/>
        </p:nvSpPr>
        <p:spPr>
          <a:xfrm>
            <a:off x="689129" y="1974849"/>
            <a:ext cx="10558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http://publications.europa.eu/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webapi/notification/</a:t>
            </a:r>
            <a:r>
              <a:rPr lang="en-IE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?{parameters}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http://publications.europa.eu/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webapi/notification/</a:t>
            </a:r>
            <a:r>
              <a:rPr lang="en-IE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ontology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?{parameters}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113528"/>
            <a:ext cx="1687321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Notifications (Feeds)</a:t>
            </a: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325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1" y="482860"/>
            <a:ext cx="11347993" cy="782357"/>
          </a:xfrm>
        </p:spPr>
        <p:txBody>
          <a:bodyPr/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Let’s try out some requests from Postman!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B10812-1FCC-0E8B-C065-800EBF645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45" y="1422207"/>
            <a:ext cx="9935110" cy="53066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12B87F-1B39-6568-A2DB-A1EC0849BD20}"/>
              </a:ext>
            </a:extLst>
          </p:cNvPr>
          <p:cNvSpPr/>
          <p:nvPr/>
        </p:nvSpPr>
        <p:spPr>
          <a:xfrm>
            <a:off x="838200" y="113528"/>
            <a:ext cx="2549801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Cellar’s REST API: Retrieve Feeds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90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33</a:t>
            </a:fld>
            <a:endParaRPr lang="en-GB"/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5A255933-D3CC-4BAA-B98B-A48165224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0494" y="2431824"/>
            <a:ext cx="9851011" cy="1220333"/>
          </a:xfrm>
        </p:spPr>
        <p:txBody>
          <a:bodyPr/>
          <a:lstStyle/>
          <a:p>
            <a:r>
              <a:rPr lang="en-I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 5: </a:t>
            </a:r>
            <a:r>
              <a:rPr lang="en-IE" sz="4800" dirty="0">
                <a:latin typeface="Calibri" panose="020F0502020204030204" pitchFamily="34" charset="0"/>
                <a:cs typeface="Calibri" panose="020F0502020204030204" pitchFamily="34" charset="0"/>
              </a:rPr>
              <a:t>Accessing metadata using REST API</a:t>
            </a:r>
            <a:endParaRPr lang="en-IE" sz="4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92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34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REST API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8" name="Diagram 47"/>
          <p:cNvGraphicFramePr/>
          <p:nvPr/>
        </p:nvGraphicFramePr>
        <p:xfrm>
          <a:off x="838200" y="1139825"/>
          <a:ext cx="10001250" cy="4991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0040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62014"/>
            <a:ext cx="10905699" cy="38819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Notices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are documents in either XML or RDF/XML format, that carry (meta)data, technical and structural data about resources: works, expressions, manifestations, identifiers, dossiers, events, agents.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There are several types of notices: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XML Tree notice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(full hierarchical structure of a work)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XML Branch notice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(full hierarchical structure of single expression)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XML Object notice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description of a single element of a hierarchy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XML Identifier notice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(list of equivalent identifiers to a given identifier)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RDF Tree notice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(full RDF representation of specific work, dossier, event, or agent, with or without inferred triples)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RDF Object notice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(single RDF representation of either work, expression, manifestation, dossier, event, or agent), with or without inferred triples)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35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150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otice</a:t>
            </a:r>
            <a:r>
              <a:rPr lang="en-I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113528"/>
            <a:ext cx="3316421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Cellar’s REST API: Overview of Notice types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65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36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5261" y="1148641"/>
            <a:ext cx="10307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curl -H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Accept:application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xml;notice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=tree"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"http://publications.europa.eu/resource/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oj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/JOL_2014_001_R_0001_01?language=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113528"/>
            <a:ext cx="2249718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Cellar’s REST API </a:t>
            </a:r>
            <a:r>
              <a:rPr lang="en-150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Examples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77D37-7B52-4405-93AE-8877173E4D7E}"/>
              </a:ext>
            </a:extLst>
          </p:cNvPr>
          <p:cNvSpPr txBox="1"/>
          <p:nvPr/>
        </p:nvSpPr>
        <p:spPr>
          <a:xfrm>
            <a:off x="1128627" y="759023"/>
            <a:ext cx="610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Retrieve XML tree notice</a:t>
            </a:r>
            <a:endParaRPr lang="en-I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B6710E-879D-4DE9-A217-FB761F6E0EF4}"/>
              </a:ext>
            </a:extLst>
          </p:cNvPr>
          <p:cNvSpPr txBox="1"/>
          <p:nvPr/>
        </p:nvSpPr>
        <p:spPr>
          <a:xfrm>
            <a:off x="1128627" y="1722978"/>
            <a:ext cx="610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Retrieve XML branch notice</a:t>
            </a:r>
            <a:endParaRPr lang="en-I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466F8E-D0EA-4A69-8329-74B1B384FBB8}"/>
              </a:ext>
            </a:extLst>
          </p:cNvPr>
          <p:cNvSpPr txBox="1"/>
          <p:nvPr/>
        </p:nvSpPr>
        <p:spPr>
          <a:xfrm>
            <a:off x="1128627" y="2147488"/>
            <a:ext cx="8841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curl -H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Accept:application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xml;notice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=branch” -H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Accept-Language:fra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"http://publications.europa.eu/resource/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oj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/JOL_2014_001_R_0001_01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?language=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CAD883-7C9B-4CD9-8817-5A24DEBCCB20}"/>
              </a:ext>
            </a:extLst>
          </p:cNvPr>
          <p:cNvSpPr/>
          <p:nvPr/>
        </p:nvSpPr>
        <p:spPr>
          <a:xfrm>
            <a:off x="1095675" y="3044294"/>
            <a:ext cx="11020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curl -H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Accept:application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xml;notice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=object"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"http://publications.europa.eu/resource/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oj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/JOL_2014_001_R_0001_01?language=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5E6BEB-75AB-44F7-9FE6-6841F57D7566}"/>
              </a:ext>
            </a:extLst>
          </p:cNvPr>
          <p:cNvSpPr txBox="1"/>
          <p:nvPr/>
        </p:nvSpPr>
        <p:spPr>
          <a:xfrm>
            <a:off x="1095675" y="2686933"/>
            <a:ext cx="610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Retrieve XML object notice</a:t>
            </a:r>
            <a:endParaRPr lang="en-I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015244-C417-41C9-A50D-714DF90A248D}"/>
              </a:ext>
            </a:extLst>
          </p:cNvPr>
          <p:cNvSpPr/>
          <p:nvPr/>
        </p:nvSpPr>
        <p:spPr>
          <a:xfrm>
            <a:off x="1095675" y="3980410"/>
            <a:ext cx="1102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200" dirty="0">
                <a:latin typeface="Calibri" panose="020F0502020204030204" pitchFamily="34" charset="0"/>
                <a:cs typeface="Calibri" panose="020F0502020204030204" pitchFamily="34" charset="0"/>
              </a:rPr>
              <a:t>Asserted + Inferred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curl -H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Accept:application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rdf+xml;notice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=tree"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"http://publications.europa.eu/resource/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oj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/JOL_2014_001_R_0001_01</a:t>
            </a:r>
            <a:endParaRPr lang="en-US" sz="1200" dirty="0">
              <a:solidFill>
                <a:srgbClr val="505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F2E530-6866-4AFE-A1E4-7E6553405E1C}"/>
              </a:ext>
            </a:extLst>
          </p:cNvPr>
          <p:cNvSpPr txBox="1"/>
          <p:nvPr/>
        </p:nvSpPr>
        <p:spPr>
          <a:xfrm>
            <a:off x="1095675" y="3623049"/>
            <a:ext cx="610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Retrieve RDF tree notice</a:t>
            </a:r>
            <a:endParaRPr lang="en-I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BBABC5-36AA-4358-90F5-34E7F2E5865F}"/>
              </a:ext>
            </a:extLst>
          </p:cNvPr>
          <p:cNvSpPr/>
          <p:nvPr/>
        </p:nvSpPr>
        <p:spPr>
          <a:xfrm>
            <a:off x="1095675" y="4614843"/>
            <a:ext cx="1102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200" dirty="0">
                <a:latin typeface="Calibri" panose="020F0502020204030204" pitchFamily="34" charset="0"/>
                <a:cs typeface="Calibri" panose="020F0502020204030204" pitchFamily="34" charset="0"/>
              </a:rPr>
              <a:t>Inferred excluded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curl -H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Accept:application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rdf+xml;notice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=non-inferred-tree"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"http://publications.europa.eu/resource/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oj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/JOL_2014_001_R_0001_01</a:t>
            </a:r>
            <a:endParaRPr lang="en-US" sz="1200" dirty="0">
              <a:solidFill>
                <a:srgbClr val="505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99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37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1" y="482860"/>
            <a:ext cx="11347993" cy="782357"/>
          </a:xfrm>
        </p:spPr>
        <p:txBody>
          <a:bodyPr/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Let’s try out some requests from Postman!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610678-3CEF-4F90-F8C3-A6BC5788F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146" y="1265217"/>
            <a:ext cx="9657708" cy="51212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1FD537-A636-36FA-4DAD-1C8B1DBE1A6C}"/>
              </a:ext>
            </a:extLst>
          </p:cNvPr>
          <p:cNvSpPr/>
          <p:nvPr/>
        </p:nvSpPr>
        <p:spPr>
          <a:xfrm>
            <a:off x="838200" y="113528"/>
            <a:ext cx="2827569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Cellar’s REST API: Retrieve metadata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194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38</a:t>
            </a:fld>
            <a:endParaRPr lang="en-GB"/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5A255933-D3CC-4BAA-B98B-A48165224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0494" y="2431824"/>
            <a:ext cx="9851011" cy="1220333"/>
          </a:xfrm>
        </p:spPr>
        <p:txBody>
          <a:bodyPr/>
          <a:lstStyle/>
          <a:p>
            <a:pPr marL="0" indent="0">
              <a:buNone/>
            </a:pPr>
            <a:r>
              <a:rPr lang="en-I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 6: </a:t>
            </a:r>
            <a:r>
              <a:rPr lang="en-IE" sz="4800" dirty="0">
                <a:latin typeface="Calibri" panose="020F0502020204030204" pitchFamily="34" charset="0"/>
                <a:cs typeface="Calibri" panose="020F0502020204030204" pitchFamily="34" charset="0"/>
              </a:rPr>
              <a:t>Accessing metadata using SPARQL</a:t>
            </a:r>
          </a:p>
          <a:p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40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39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2595" y="421855"/>
            <a:ext cx="10515600" cy="782357"/>
          </a:xfrm>
        </p:spPr>
        <p:txBody>
          <a:bodyPr/>
          <a:lstStyle/>
          <a:p>
            <a:r>
              <a:rPr lang="en-I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SPARQL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EB3286-F266-4C01-8B1C-8F9FDC914135}"/>
              </a:ext>
            </a:extLst>
          </p:cNvPr>
          <p:cNvSpPr/>
          <p:nvPr/>
        </p:nvSpPr>
        <p:spPr>
          <a:xfrm>
            <a:off x="1251284" y="4899488"/>
            <a:ext cx="539015" cy="50703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200">
              <a:latin typeface="Courier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EE89BC-8F88-401B-8959-B50F87C6646A}"/>
              </a:ext>
            </a:extLst>
          </p:cNvPr>
          <p:cNvSpPr txBox="1"/>
          <p:nvPr/>
        </p:nvSpPr>
        <p:spPr>
          <a:xfrm>
            <a:off x="134519" y="5352983"/>
            <a:ext cx="2213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200" kern="1200" dirty="0">
                <a:solidFill>
                  <a:schemeClr val="tx1"/>
                </a:solidFill>
                <a:highlight>
                  <a:srgbClr val="BED9F1"/>
                </a:highlight>
                <a:latin typeface="Courier"/>
                <a:cs typeface="Calibri" panose="020F0502020204030204" pitchFamily="34" charset="0"/>
              </a:rPr>
              <a:t>cellar:db594e8d-c430-11ec-b6f4-01aa75ed71a1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5C6C08F-A7FB-482F-8D46-5985AD2FD716}"/>
              </a:ext>
            </a:extLst>
          </p:cNvPr>
          <p:cNvSpPr/>
          <p:nvPr/>
        </p:nvSpPr>
        <p:spPr>
          <a:xfrm>
            <a:off x="4028030" y="3755002"/>
            <a:ext cx="539015" cy="50703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200">
              <a:latin typeface="Courier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75EC97-DAE4-4109-B6CB-7B6E2752F008}"/>
              </a:ext>
            </a:extLst>
          </p:cNvPr>
          <p:cNvSpPr txBox="1"/>
          <p:nvPr/>
        </p:nvSpPr>
        <p:spPr>
          <a:xfrm>
            <a:off x="3449357" y="4223975"/>
            <a:ext cx="22784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200" dirty="0" err="1">
                <a:highlight>
                  <a:srgbClr val="BED9F1"/>
                </a:highlight>
                <a:latin typeface="Courier"/>
                <a:cs typeface="Calibri" panose="020F0502020204030204" pitchFamily="34" charset="0"/>
              </a:rPr>
              <a:t>cdm:official-journal</a:t>
            </a:r>
            <a:endParaRPr lang="en-IE" sz="1200" dirty="0">
              <a:highlight>
                <a:srgbClr val="BED9F1"/>
              </a:highlight>
              <a:latin typeface="Courier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8E8378-0073-45EA-A374-7E7B62D463B1}"/>
              </a:ext>
            </a:extLst>
          </p:cNvPr>
          <p:cNvCxnSpPr>
            <a:cxnSpLocks/>
            <a:stCxn id="5" idx="7"/>
            <a:endCxn id="11" idx="2"/>
          </p:cNvCxnSpPr>
          <p:nvPr/>
        </p:nvCxnSpPr>
        <p:spPr>
          <a:xfrm flipV="1">
            <a:off x="1711362" y="4008522"/>
            <a:ext cx="2316668" cy="965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4D28D25-C980-4A18-9F38-327628C5BE62}"/>
              </a:ext>
            </a:extLst>
          </p:cNvPr>
          <p:cNvSpPr txBox="1"/>
          <p:nvPr/>
        </p:nvSpPr>
        <p:spPr>
          <a:xfrm>
            <a:off x="2435993" y="4416360"/>
            <a:ext cx="1050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200" dirty="0" err="1">
                <a:highlight>
                  <a:srgbClr val="BED9F1"/>
                </a:highlight>
                <a:latin typeface="Courier"/>
                <a:cs typeface="Calibri" panose="020F0502020204030204" pitchFamily="34" charset="0"/>
              </a:rPr>
              <a:t>rdf:type</a:t>
            </a:r>
            <a:endParaRPr lang="en-IE" sz="1200" dirty="0">
              <a:highlight>
                <a:srgbClr val="BED9F1"/>
              </a:highlight>
              <a:latin typeface="Courier"/>
              <a:cs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D2A0DD0-0709-461D-BAF5-9CDA0F4EF302}"/>
              </a:ext>
            </a:extLst>
          </p:cNvPr>
          <p:cNvSpPr/>
          <p:nvPr/>
        </p:nvSpPr>
        <p:spPr>
          <a:xfrm>
            <a:off x="4092638" y="4866756"/>
            <a:ext cx="495944" cy="4540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200">
              <a:latin typeface="Courier"/>
              <a:cs typeface="Calibri" panose="020F050202020403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7C02023-39E6-47F1-AF88-0D074B03DDE6}"/>
              </a:ext>
            </a:extLst>
          </p:cNvPr>
          <p:cNvCxnSpPr>
            <a:cxnSpLocks/>
            <a:stCxn id="5" idx="6"/>
            <a:endCxn id="20" idx="2"/>
          </p:cNvCxnSpPr>
          <p:nvPr/>
        </p:nvCxnSpPr>
        <p:spPr>
          <a:xfrm flipV="1">
            <a:off x="1790299" y="5093762"/>
            <a:ext cx="2302339" cy="59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E82C83-6C1E-4552-8269-3097BBBB79DD}"/>
              </a:ext>
            </a:extLst>
          </p:cNvPr>
          <p:cNvCxnSpPr>
            <a:cxnSpLocks/>
            <a:stCxn id="5" idx="5"/>
            <a:endCxn id="35" idx="1"/>
          </p:cNvCxnSpPr>
          <p:nvPr/>
        </p:nvCxnSpPr>
        <p:spPr>
          <a:xfrm>
            <a:off x="1711362" y="5332273"/>
            <a:ext cx="2643715" cy="954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82EB3DD-CCDA-4289-841C-561647BC4626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4567045" y="4008522"/>
            <a:ext cx="2396348" cy="68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BA6C1F01-F875-405C-AC5D-3931C216D8B2}"/>
              </a:ext>
            </a:extLst>
          </p:cNvPr>
          <p:cNvSpPr/>
          <p:nvPr/>
        </p:nvSpPr>
        <p:spPr>
          <a:xfrm>
            <a:off x="6963393" y="3868216"/>
            <a:ext cx="1630543" cy="418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urier"/>
                <a:cs typeface="Calibri" panose="020F0502020204030204" pitchFamily="34" charset="0"/>
              </a:rPr>
              <a:t>Official Journal</a:t>
            </a:r>
            <a:endParaRPr lang="en-IE" sz="1200" dirty="0">
              <a:solidFill>
                <a:schemeClr val="tx1"/>
              </a:solidFill>
              <a:latin typeface="Courier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5091B2-1603-4A80-B224-7F51928A0839}"/>
              </a:ext>
            </a:extLst>
          </p:cNvPr>
          <p:cNvSpPr txBox="1"/>
          <p:nvPr/>
        </p:nvSpPr>
        <p:spPr>
          <a:xfrm>
            <a:off x="5032628" y="3897947"/>
            <a:ext cx="22784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200" dirty="0" err="1">
                <a:highlight>
                  <a:srgbClr val="BED9F1"/>
                </a:highlight>
                <a:latin typeface="Courier"/>
                <a:cs typeface="Calibri" panose="020F0502020204030204" pitchFamily="34" charset="0"/>
              </a:rPr>
              <a:t>rdfs:label</a:t>
            </a:r>
            <a:endParaRPr lang="en-IE" sz="1200" dirty="0">
              <a:highlight>
                <a:srgbClr val="BED9F1"/>
              </a:highlight>
              <a:latin typeface="Courier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401800-7CD2-4941-ACE3-1EDF537EC2D6}"/>
              </a:ext>
            </a:extLst>
          </p:cNvPr>
          <p:cNvSpPr/>
          <p:nvPr/>
        </p:nvSpPr>
        <p:spPr>
          <a:xfrm>
            <a:off x="4355077" y="6077947"/>
            <a:ext cx="1216699" cy="418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200" kern="1200" dirty="0">
                <a:solidFill>
                  <a:schemeClr val="dk1"/>
                </a:solidFill>
                <a:latin typeface="Courier"/>
                <a:ea typeface="+mn-ea"/>
                <a:cs typeface="+mn-cs"/>
              </a:rPr>
              <a:t>2022-04-25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0F7433-E50A-4FC7-A5BB-37DE17A2958E}"/>
              </a:ext>
            </a:extLst>
          </p:cNvPr>
          <p:cNvSpPr txBox="1"/>
          <p:nvPr/>
        </p:nvSpPr>
        <p:spPr>
          <a:xfrm>
            <a:off x="2347527" y="5812312"/>
            <a:ext cx="22784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200" dirty="0" err="1">
                <a:highlight>
                  <a:srgbClr val="BED9F1"/>
                </a:highlight>
                <a:latin typeface="Courier"/>
              </a:rPr>
              <a:t>cdm:work_date_document</a:t>
            </a:r>
            <a:endParaRPr lang="en-IE" sz="1200" dirty="0">
              <a:highlight>
                <a:srgbClr val="BED9F1"/>
              </a:highlight>
              <a:latin typeface="Courier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96B8F6-F2EA-4ED2-9326-BFD6AC448FE8}"/>
              </a:ext>
            </a:extLst>
          </p:cNvPr>
          <p:cNvSpPr txBox="1"/>
          <p:nvPr/>
        </p:nvSpPr>
        <p:spPr>
          <a:xfrm>
            <a:off x="3581400" y="5273728"/>
            <a:ext cx="19296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200" kern="1200" dirty="0">
                <a:solidFill>
                  <a:schemeClr val="dk1"/>
                </a:solidFill>
                <a:highlight>
                  <a:srgbClr val="BED9F1"/>
                </a:highlight>
                <a:latin typeface="Courier"/>
                <a:ea typeface="+mn-ea"/>
                <a:cs typeface="+mn-cs"/>
              </a:rPr>
              <a:t>oj:JOC_2022_171_R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7A24AB-6E2E-441F-8AA3-E904A47762CD}"/>
              </a:ext>
            </a:extLst>
          </p:cNvPr>
          <p:cNvSpPr txBox="1"/>
          <p:nvPr/>
        </p:nvSpPr>
        <p:spPr>
          <a:xfrm>
            <a:off x="2430284" y="4997307"/>
            <a:ext cx="12848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200" dirty="0" err="1">
                <a:highlight>
                  <a:srgbClr val="BED9F1"/>
                </a:highlight>
                <a:latin typeface="Courier"/>
                <a:cs typeface="Calibri" panose="020F0502020204030204" pitchFamily="34" charset="0"/>
              </a:rPr>
              <a:t>owl:sameAs</a:t>
            </a:r>
            <a:endParaRPr lang="en-IE" sz="1200" dirty="0">
              <a:highlight>
                <a:srgbClr val="BED9F1"/>
              </a:highlight>
              <a:latin typeface="Courier"/>
              <a:cs typeface="Calibri" panose="020F0502020204030204" pitchFamily="34" charset="0"/>
            </a:endParaRPr>
          </a:p>
        </p:txBody>
      </p:sp>
      <p:graphicFrame>
        <p:nvGraphicFramePr>
          <p:cNvPr id="50" name="Table 8">
            <a:extLst>
              <a:ext uri="{FF2B5EF4-FFF2-40B4-BE49-F238E27FC236}">
                <a16:creationId xmlns:a16="http://schemas.microsoft.com/office/drawing/2014/main" id="{5A563B44-1595-4764-A7EA-C384CFA9729F}"/>
              </a:ext>
            </a:extLst>
          </p:cNvPr>
          <p:cNvGraphicFramePr>
            <a:graphicFrameLocks noGrp="1"/>
          </p:cNvGraphicFramePr>
          <p:nvPr/>
        </p:nvGraphicFramePr>
        <p:xfrm>
          <a:off x="922595" y="1814836"/>
          <a:ext cx="9903942" cy="19100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13170">
                  <a:extLst>
                    <a:ext uri="{9D8B030D-6E8A-4147-A177-3AD203B41FA5}">
                      <a16:colId xmlns:a16="http://schemas.microsoft.com/office/drawing/2014/main" val="737423751"/>
                    </a:ext>
                  </a:extLst>
                </a:gridCol>
                <a:gridCol w="2589458">
                  <a:extLst>
                    <a:ext uri="{9D8B030D-6E8A-4147-A177-3AD203B41FA5}">
                      <a16:colId xmlns:a16="http://schemas.microsoft.com/office/drawing/2014/main" val="1417133624"/>
                    </a:ext>
                  </a:extLst>
                </a:gridCol>
                <a:gridCol w="3301314">
                  <a:extLst>
                    <a:ext uri="{9D8B030D-6E8A-4147-A177-3AD203B41FA5}">
                      <a16:colId xmlns:a16="http://schemas.microsoft.com/office/drawing/2014/main" val="2637540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Subject</a:t>
                      </a:r>
                    </a:p>
                  </a:txBody>
                  <a:tcPr>
                    <a:solidFill>
                      <a:srgbClr val="BE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Property</a:t>
                      </a:r>
                    </a:p>
                  </a:txBody>
                  <a:tcPr>
                    <a:solidFill>
                      <a:srgbClr val="BE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Object</a:t>
                      </a:r>
                    </a:p>
                  </a:txBody>
                  <a:tcPr>
                    <a:solidFill>
                      <a:srgbClr val="BE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514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100" kern="1200" dirty="0">
                          <a:solidFill>
                            <a:schemeClr val="tx1"/>
                          </a:solidFill>
                          <a:latin typeface="Courier"/>
                          <a:ea typeface="+mn-ea"/>
                          <a:cs typeface="+mn-cs"/>
                        </a:rPr>
                        <a:t>cellar:db594e8d-c430-11ec-b6f4-01aa75ed71a1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err="1">
                          <a:latin typeface="Courier"/>
                        </a:rPr>
                        <a:t>rdf:type</a:t>
                      </a:r>
                      <a:endParaRPr lang="en-IE" sz="11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err="1">
                          <a:latin typeface="Courier"/>
                        </a:rPr>
                        <a:t>cdm:official-journal</a:t>
                      </a:r>
                      <a:endParaRPr lang="en-IE" sz="1100" dirty="0">
                        <a:latin typeface="Courie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129957"/>
                  </a:ext>
                </a:extLst>
              </a:tr>
              <a:tr h="294681">
                <a:tc>
                  <a:txBody>
                    <a:bodyPr/>
                    <a:lstStyle/>
                    <a:p>
                      <a:r>
                        <a:rPr lang="en-IE" sz="1100" kern="1200" dirty="0">
                          <a:solidFill>
                            <a:schemeClr val="tx1"/>
                          </a:solidFill>
                          <a:latin typeface="Courier"/>
                          <a:ea typeface="+mn-ea"/>
                          <a:cs typeface="+mn-cs"/>
                        </a:rPr>
                        <a:t>cellar:db594e8d-c430-11ec-b6f4-01aa75ed71a1</a:t>
                      </a:r>
                    </a:p>
                    <a:p>
                      <a:endParaRPr lang="en-IE" sz="11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err="1">
                          <a:latin typeface="Courier"/>
                        </a:rPr>
                        <a:t>owl:sameAs</a:t>
                      </a:r>
                      <a:endParaRPr lang="en-IE" sz="11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kern="1200" dirty="0">
                          <a:solidFill>
                            <a:schemeClr val="dk1"/>
                          </a:solidFill>
                          <a:latin typeface="Courier"/>
                          <a:ea typeface="+mn-ea"/>
                          <a:cs typeface="+mn-cs"/>
                        </a:rPr>
                        <a:t>oj:JOC_2022_171_R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53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100" kern="1200" dirty="0">
                          <a:solidFill>
                            <a:schemeClr val="tx1"/>
                          </a:solidFill>
                          <a:latin typeface="Courier"/>
                          <a:ea typeface="+mn-ea"/>
                          <a:cs typeface="+mn-cs"/>
                        </a:rPr>
                        <a:t>cellar:db594e8d-c430-11ec-b6f4-01aa75ed71a1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err="1">
                          <a:latin typeface="Courier"/>
                        </a:rPr>
                        <a:t>cdm:work_date_document</a:t>
                      </a:r>
                      <a:endParaRPr lang="en-IE" sz="11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kern="1200" dirty="0">
                          <a:solidFill>
                            <a:schemeClr val="dk1"/>
                          </a:solidFill>
                          <a:latin typeface="Courier"/>
                          <a:ea typeface="+mn-ea"/>
                          <a:cs typeface="+mn-cs"/>
                        </a:rPr>
                        <a:t>2022-04-25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80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kern="1200" dirty="0" err="1">
                          <a:solidFill>
                            <a:schemeClr val="tx1"/>
                          </a:solidFill>
                          <a:latin typeface="Courier"/>
                          <a:ea typeface="+mn-ea"/>
                          <a:cs typeface="+mn-cs"/>
                        </a:rPr>
                        <a:t>cdm:official-journal</a:t>
                      </a:r>
                      <a:endParaRPr lang="en-IE" sz="1100" kern="1200" dirty="0">
                        <a:solidFill>
                          <a:schemeClr val="tx1"/>
                        </a:solidFill>
                        <a:latin typeface="Courier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Courier"/>
                        </a:rPr>
                        <a:t>rdfs:label</a:t>
                      </a:r>
                      <a:endParaRPr lang="en-IE" sz="110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kern="1200" dirty="0">
                          <a:solidFill>
                            <a:schemeClr val="dk1"/>
                          </a:solidFill>
                          <a:latin typeface="Courier"/>
                          <a:ea typeface="+mn-ea"/>
                          <a:cs typeface="+mn-cs"/>
                        </a:rPr>
                        <a:t>Official</a:t>
                      </a:r>
                      <a:r>
                        <a:rPr lang="en-IE" sz="1100" dirty="0"/>
                        <a:t> </a:t>
                      </a:r>
                      <a:r>
                        <a:rPr lang="en-IE" sz="1100" kern="1200" dirty="0">
                          <a:solidFill>
                            <a:schemeClr val="dk1"/>
                          </a:solidFill>
                          <a:latin typeface="Courier"/>
                          <a:ea typeface="+mn-ea"/>
                          <a:cs typeface="+mn-cs"/>
                        </a:rPr>
                        <a:t>Journal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772189"/>
                  </a:ext>
                </a:extLst>
              </a:tr>
            </a:tbl>
          </a:graphicData>
        </a:graphic>
      </p:graphicFrame>
      <p:sp>
        <p:nvSpPr>
          <p:cNvPr id="51" name="Content Placeholder 1">
            <a:extLst>
              <a:ext uri="{FF2B5EF4-FFF2-40B4-BE49-F238E27FC236}">
                <a16:creationId xmlns:a16="http://schemas.microsoft.com/office/drawing/2014/main" id="{EB41E398-9639-47C3-9441-1C98FC2FE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29" y="1319409"/>
            <a:ext cx="10515600" cy="657557"/>
          </a:xfrm>
        </p:spPr>
        <p:txBody>
          <a:bodyPr/>
          <a:lstStyle/>
          <a:p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SPARQL is a query language to search RDF triples (subject – property - object)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59CF4F-4427-48E7-A152-264590E754CE}"/>
              </a:ext>
            </a:extLst>
          </p:cNvPr>
          <p:cNvSpPr txBox="1"/>
          <p:nvPr/>
        </p:nvSpPr>
        <p:spPr>
          <a:xfrm>
            <a:off x="5988392" y="4469256"/>
            <a:ext cx="6069090" cy="20313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urier"/>
              </a:rPr>
              <a:t>prefix cellar:&lt;http://publications.europa.eu/resource/cellar/&gt;</a:t>
            </a:r>
          </a:p>
          <a:p>
            <a:endParaRPr lang="en-US" sz="1400" dirty="0">
              <a:latin typeface="Courier"/>
            </a:endParaRPr>
          </a:p>
          <a:p>
            <a:r>
              <a:rPr lang="en-US" sz="1400" b="1" dirty="0">
                <a:latin typeface="Courier"/>
              </a:rPr>
              <a:t>select</a:t>
            </a:r>
            <a:r>
              <a:rPr lang="en-US" sz="1400" dirty="0">
                <a:latin typeface="Courier"/>
              </a:rPr>
              <a:t> ?property ?object </a:t>
            </a:r>
          </a:p>
          <a:p>
            <a:r>
              <a:rPr lang="en-US" sz="1400" b="1" dirty="0">
                <a:latin typeface="Courier"/>
              </a:rPr>
              <a:t>where</a:t>
            </a:r>
            <a:r>
              <a:rPr lang="en-US" sz="1400" dirty="0">
                <a:latin typeface="Courier"/>
              </a:rPr>
              <a:t> </a:t>
            </a:r>
          </a:p>
          <a:p>
            <a:r>
              <a:rPr lang="en-US" sz="1400" dirty="0">
                <a:latin typeface="Courier"/>
              </a:rPr>
              <a:t>{</a:t>
            </a:r>
          </a:p>
          <a:p>
            <a:r>
              <a:rPr lang="en-US" sz="1400" dirty="0">
                <a:latin typeface="Courier"/>
              </a:rPr>
              <a:t> cellar:db594e8d-c430-11ec-b6f4-01aa75ed71a1 ?property ?object .</a:t>
            </a:r>
          </a:p>
          <a:p>
            <a:r>
              <a:rPr lang="en-US" sz="1400" dirty="0">
                <a:latin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265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0" grpId="0"/>
      <p:bldP spid="11" grpId="0" animBg="1"/>
      <p:bldP spid="13" grpId="0"/>
      <p:bldP spid="17" grpId="0"/>
      <p:bldP spid="20" grpId="0" animBg="1"/>
      <p:bldP spid="33" grpId="0" animBg="1"/>
      <p:bldP spid="34" grpId="0"/>
      <p:bldP spid="35" grpId="0" animBg="1"/>
      <p:bldP spid="37" grpId="0"/>
      <p:bldP spid="44" grpId="0"/>
      <p:bldP spid="47" grpId="0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90675" y="2078038"/>
            <a:ext cx="9234991" cy="1655762"/>
          </a:xfrm>
        </p:spPr>
        <p:txBody>
          <a:bodyPr/>
          <a:lstStyle/>
          <a:p>
            <a:r>
              <a:rPr lang="en-IE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 1</a:t>
            </a:r>
          </a:p>
          <a:p>
            <a:r>
              <a:rPr lang="en-IE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Summary of important concepts</a:t>
            </a: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58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88048"/>
            <a:ext cx="10905699" cy="3881904"/>
          </a:xfrm>
        </p:spPr>
        <p:txBody>
          <a:bodyPr/>
          <a:lstStyle/>
          <a:p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http://publications.europa.eu/webapi/rdf/sparql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Virtuoso SPARQL Query Editor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541" y="2059617"/>
            <a:ext cx="7515228" cy="43155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864C61-CD9C-4C17-B4F7-D3AE1FD34B7B}"/>
              </a:ext>
            </a:extLst>
          </p:cNvPr>
          <p:cNvSpPr/>
          <p:nvPr/>
        </p:nvSpPr>
        <p:spPr>
          <a:xfrm>
            <a:off x="838200" y="113528"/>
            <a:ext cx="2219325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Accessing data with SPARQL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82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96257"/>
            <a:ext cx="10905699" cy="2560077"/>
          </a:xfrm>
        </p:spPr>
        <p:txBody>
          <a:bodyPr/>
          <a:lstStyle/>
          <a:p>
            <a:r>
              <a:rPr lang="fr-BE" sz="2800" dirty="0">
                <a:latin typeface="Calibri" panose="020F0502020204030204" pitchFamily="34" charset="0"/>
                <a:cs typeface="Calibri" panose="020F0502020204030204" pitchFamily="34" charset="0"/>
              </a:rPr>
              <a:t>Notion of </a:t>
            </a:r>
            <a:r>
              <a:rPr lang="fr-B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normalization</a:t>
            </a:r>
            <a:r>
              <a:rPr lang="fr-BE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/>
            <a:r>
              <a:rPr lang="fr-BE" sz="2400" dirty="0">
                <a:latin typeface="Calibri" panose="020F0502020204030204" pitchFamily="34" charset="0"/>
                <a:cs typeface="Calibri" panose="020F0502020204030204" pitchFamily="34" charset="0"/>
              </a:rPr>
              <a:t>All data </a:t>
            </a:r>
            <a:r>
              <a:rPr lang="fr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attached</a:t>
            </a:r>
            <a:r>
              <a:rPr lang="fr-BE" sz="2400" dirty="0">
                <a:latin typeface="Calibri" panose="020F0502020204030204" pitchFamily="34" charset="0"/>
                <a:cs typeface="Calibri" panose="020F0502020204030204" pitchFamily="34" charset="0"/>
              </a:rPr>
              <a:t> to the Cellar identifier</a:t>
            </a:r>
          </a:p>
          <a:p>
            <a:pPr lvl="1"/>
            <a:r>
              <a:rPr lang="fr-BE" sz="2400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fr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inferred</a:t>
            </a:r>
            <a:r>
              <a:rPr lang="fr-BE" sz="2400" dirty="0"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41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Virtuoso SPARQL : preliminaries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864C61-CD9C-4C17-B4F7-D3AE1FD34B7B}"/>
              </a:ext>
            </a:extLst>
          </p:cNvPr>
          <p:cNvSpPr/>
          <p:nvPr/>
        </p:nvSpPr>
        <p:spPr>
          <a:xfrm>
            <a:off x="838200" y="113528"/>
            <a:ext cx="2219325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Accessing data with SPARQL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84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42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1003987"/>
            <a:ext cx="10515600" cy="782357"/>
          </a:xfrm>
        </p:spPr>
        <p:txBody>
          <a:bodyPr/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Retrieve other identifiers of a publication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0722" y="2110578"/>
            <a:ext cx="10891540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prefix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&lt;http://publications.europa.eu/ontology/cdm#&gt;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prefix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&lt;http://www.w3.org/1999/02/22-rdf-syntax-ns#&gt;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?psi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WHERE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owl:sameAs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&lt;http://publications.europa.eu/resource/oj/JOC_2022_182_R_0001&gt;.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owl:sameAs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?psi.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113528"/>
            <a:ext cx="2219325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Accessing data with SPARQL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67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121761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43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Retrieve languages and formats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0722" y="2110578"/>
            <a:ext cx="10931845" cy="31085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prefix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&lt;http://publications.europa.eu/ontology/cdm#&gt;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prefix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&lt;http://www.w3.org/1999/02/22-rdf-syntax-ns#&gt;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lang_en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?format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WHERE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?work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owl:sameAs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&lt;http://publications.europa.eu/resource/oj/JOC_2022_182_R_0001&gt;.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?expression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cdm:expression_belongs_to_work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?work.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?manifestation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cdm:manifestation_manifests_expression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?expression.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?item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cdm:item_belongs_to_manifestation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?manifestation.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?expression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cdm:expression_uses_language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languageConcept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languageConcept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skos:prefLabel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lang_en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FILTER(LANG(?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lang_en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)="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?manifestation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cdm:manifestation_type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?format.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113528"/>
            <a:ext cx="2219325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Accessing data with SPARQL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08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44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1003987"/>
            <a:ext cx="10515600" cy="782357"/>
          </a:xfrm>
        </p:spPr>
        <p:txBody>
          <a:bodyPr/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Retrieve all metadata about the work of a publication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0722" y="2142933"/>
            <a:ext cx="10931845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prefix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&lt;http://publications.europa.eu/ontology/cdm#&gt;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prefix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&lt;http://www.w3.org/1999/02/22-rdf-syntax-ns#&gt;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?work ?p ?o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WHERE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?work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owl:sameAs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&lt;http://publications.europa.eu/resource/oj/JOC_2022_182_R_0001&gt;.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?work ?p ?o.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113528"/>
            <a:ext cx="2219325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Accessing data with SPARQL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274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45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1003987"/>
            <a:ext cx="10515600" cy="782357"/>
          </a:xfrm>
        </p:spPr>
        <p:txBody>
          <a:bodyPr/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Retrieve all metadata about a publication (languages and formats included)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0722" y="2110578"/>
            <a:ext cx="10931845" cy="37548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prefix </a:t>
            </a:r>
            <a:r>
              <a:rPr lang="en-US" sz="1400" dirty="0" err="1">
                <a:latin typeface="Courier New"/>
                <a:cs typeface="Courier New"/>
              </a:rPr>
              <a:t>cdm</a:t>
            </a:r>
            <a:r>
              <a:rPr lang="en-US" sz="1400" dirty="0">
                <a:latin typeface="Courier New"/>
                <a:cs typeface="Courier New"/>
              </a:rPr>
              <a:t>: &lt;http://publications.europa.eu/ontology/cdm#&gt;</a:t>
            </a:r>
            <a:endParaRPr lang="en-US" dirty="0"/>
          </a:p>
          <a:p>
            <a:r>
              <a:rPr lang="en-US" sz="1400" dirty="0">
                <a:latin typeface="Courier New"/>
                <a:cs typeface="Courier New"/>
              </a:rPr>
              <a:t>             prefix </a:t>
            </a:r>
            <a:r>
              <a:rPr lang="en-US" sz="1400" dirty="0" err="1">
                <a:latin typeface="Courier New"/>
                <a:cs typeface="Courier New"/>
              </a:rPr>
              <a:t>rdf</a:t>
            </a:r>
            <a:r>
              <a:rPr lang="en-US" sz="1400" dirty="0">
                <a:latin typeface="Courier New"/>
                <a:cs typeface="Courier New"/>
              </a:rPr>
              <a:t>: &lt;http://www.w3.org/1999/02/22-rdf-syntax-ns#&gt;</a:t>
            </a:r>
            <a:endParaRPr lang="en-US" dirty="0"/>
          </a:p>
          <a:p>
            <a:r>
              <a:rPr lang="en-US" sz="1400" dirty="0">
                <a:latin typeface="Courier New"/>
                <a:cs typeface="Courier New"/>
              </a:rPr>
              <a:t>              </a:t>
            </a:r>
            <a:endParaRPr lang="en-US" dirty="0"/>
          </a:p>
          <a:p>
            <a:r>
              <a:rPr lang="en-US" sz="1400" dirty="0">
                <a:latin typeface="Courier New"/>
                <a:cs typeface="Courier New"/>
              </a:rPr>
              <a:t>SELECT ?work ?</a:t>
            </a:r>
            <a:r>
              <a:rPr lang="en-US" sz="1400" dirty="0" err="1">
                <a:latin typeface="Courier New"/>
                <a:cs typeface="Courier New"/>
              </a:rPr>
              <a:t>pWork</a:t>
            </a:r>
            <a:r>
              <a:rPr lang="en-US" sz="1400" dirty="0">
                <a:latin typeface="Courier New"/>
                <a:cs typeface="Courier New"/>
              </a:rPr>
              <a:t> ?</a:t>
            </a:r>
            <a:r>
              <a:rPr lang="en-US" sz="1400" dirty="0" err="1">
                <a:latin typeface="Courier New"/>
                <a:cs typeface="Courier New"/>
              </a:rPr>
              <a:t>oWork</a:t>
            </a:r>
            <a:r>
              <a:rPr lang="en-US" sz="1400" dirty="0">
                <a:latin typeface="Courier New"/>
                <a:cs typeface="Courier New"/>
              </a:rPr>
              <a:t> ?expression ?</a:t>
            </a:r>
            <a:r>
              <a:rPr lang="en-US" sz="1400" dirty="0" err="1">
                <a:latin typeface="Courier New"/>
                <a:cs typeface="Courier New"/>
              </a:rPr>
              <a:t>pExpression</a:t>
            </a:r>
            <a:r>
              <a:rPr lang="en-US" sz="1400" dirty="0">
                <a:latin typeface="Courier New"/>
                <a:cs typeface="Courier New"/>
              </a:rPr>
              <a:t> ?</a:t>
            </a:r>
            <a:r>
              <a:rPr lang="en-US" sz="1400" dirty="0" err="1">
                <a:latin typeface="Courier New"/>
                <a:cs typeface="Courier New"/>
              </a:rPr>
              <a:t>oExpression</a:t>
            </a:r>
            <a:r>
              <a:rPr lang="en-US" sz="1400" dirty="0">
                <a:latin typeface="Courier New"/>
                <a:cs typeface="Courier New"/>
              </a:rPr>
              <a:t> ?manifestation ?</a:t>
            </a:r>
            <a:r>
              <a:rPr lang="en-US" sz="1400" dirty="0" err="1">
                <a:latin typeface="Courier New"/>
                <a:cs typeface="Courier New"/>
              </a:rPr>
              <a:t>pManifestation</a:t>
            </a:r>
            <a:r>
              <a:rPr lang="en-US" sz="1400" dirty="0">
                <a:latin typeface="Courier New"/>
                <a:cs typeface="Courier New"/>
              </a:rPr>
              <a:t> ?</a:t>
            </a:r>
            <a:r>
              <a:rPr lang="en-US" sz="1400" dirty="0" err="1">
                <a:latin typeface="Courier New"/>
                <a:cs typeface="Courier New"/>
              </a:rPr>
              <a:t>oManifestation</a:t>
            </a:r>
            <a:r>
              <a:rPr lang="en-US" sz="1400" dirty="0">
                <a:latin typeface="Courier New"/>
                <a:cs typeface="Courier New"/>
              </a:rPr>
              <a:t> ?item ?</a:t>
            </a:r>
            <a:r>
              <a:rPr lang="en-US" sz="1400" dirty="0" err="1">
                <a:latin typeface="Courier New"/>
                <a:cs typeface="Courier New"/>
              </a:rPr>
              <a:t>pItem</a:t>
            </a:r>
            <a:r>
              <a:rPr lang="en-US" sz="1400" dirty="0">
                <a:latin typeface="Courier New"/>
                <a:cs typeface="Courier New"/>
              </a:rPr>
              <a:t> ?</a:t>
            </a:r>
            <a:r>
              <a:rPr lang="en-US" sz="1400" dirty="0" err="1">
                <a:latin typeface="Courier New"/>
                <a:cs typeface="Courier New"/>
              </a:rPr>
              <a:t>oItem</a:t>
            </a:r>
            <a:endParaRPr lang="en-US" dirty="0" err="1"/>
          </a:p>
          <a:p>
            <a:r>
              <a:rPr lang="en-US" sz="1400" dirty="0">
                <a:latin typeface="Courier New"/>
                <a:cs typeface="Courier New"/>
              </a:rPr>
              <a:t>WHERE { </a:t>
            </a:r>
            <a:endParaRPr lang="en-US" dirty="0"/>
          </a:p>
          <a:p>
            <a:r>
              <a:rPr lang="en-US" sz="1400" dirty="0">
                <a:latin typeface="Courier New"/>
                <a:cs typeface="Courier New"/>
              </a:rPr>
              <a:t>  ?work </a:t>
            </a:r>
            <a:r>
              <a:rPr lang="en-US" sz="1400" dirty="0" err="1">
                <a:latin typeface="Courier New"/>
                <a:cs typeface="Courier New"/>
              </a:rPr>
              <a:t>owl:sameAs</a:t>
            </a:r>
            <a:r>
              <a:rPr lang="en-US" sz="1400" dirty="0">
                <a:latin typeface="Courier New"/>
                <a:cs typeface="Courier New"/>
              </a:rPr>
              <a:t> &lt;http://publications.europa.eu/resource/oj/JOC_2022_182_R_0001&gt;.</a:t>
            </a:r>
            <a:endParaRPr lang="en-US" dirty="0"/>
          </a:p>
          <a:p>
            <a:r>
              <a:rPr lang="en-US" sz="1400" dirty="0">
                <a:latin typeface="Courier New"/>
                <a:cs typeface="Courier New"/>
              </a:rPr>
              <a:t>  ?expression </a:t>
            </a:r>
            <a:r>
              <a:rPr lang="en-US" sz="1400" dirty="0" err="1">
                <a:latin typeface="Courier New"/>
                <a:cs typeface="Courier New"/>
              </a:rPr>
              <a:t>cdm:expression_belongs_to_work</a:t>
            </a:r>
            <a:r>
              <a:rPr lang="en-US" sz="1400" dirty="0">
                <a:latin typeface="Courier New"/>
                <a:cs typeface="Courier New"/>
              </a:rPr>
              <a:t> ?work.</a:t>
            </a:r>
            <a:endParaRPr lang="en-US" dirty="0"/>
          </a:p>
          <a:p>
            <a:r>
              <a:rPr lang="en-US" sz="1400" dirty="0">
                <a:latin typeface="Courier New"/>
                <a:cs typeface="Courier New"/>
              </a:rPr>
              <a:t>  ?manifestation </a:t>
            </a:r>
            <a:r>
              <a:rPr lang="en-US" sz="1400" dirty="0" err="1">
                <a:latin typeface="Courier New"/>
                <a:cs typeface="Courier New"/>
              </a:rPr>
              <a:t>cdm:manifestation_manifests_expression</a:t>
            </a:r>
            <a:r>
              <a:rPr lang="en-US" sz="1400" dirty="0">
                <a:latin typeface="Courier New"/>
                <a:cs typeface="Courier New"/>
              </a:rPr>
              <a:t> ?expression .</a:t>
            </a:r>
            <a:endParaRPr lang="en-US" dirty="0"/>
          </a:p>
          <a:p>
            <a:r>
              <a:rPr lang="en-US" sz="1400" dirty="0">
                <a:latin typeface="Courier New"/>
                <a:cs typeface="Courier New"/>
              </a:rPr>
              <a:t>  ?item </a:t>
            </a:r>
            <a:r>
              <a:rPr lang="en-US" sz="1400" dirty="0" err="1">
                <a:latin typeface="Courier New"/>
                <a:cs typeface="Courier New"/>
              </a:rPr>
              <a:t>cdm:item_belongs_to_manifestation</a:t>
            </a:r>
            <a:r>
              <a:rPr lang="en-US" sz="1400" dirty="0">
                <a:latin typeface="Courier New"/>
                <a:cs typeface="Courier New"/>
              </a:rPr>
              <a:t> ?manifestation .</a:t>
            </a:r>
            <a:endParaRPr lang="en-US" dirty="0"/>
          </a:p>
          <a:p>
            <a:r>
              <a:rPr lang="en-US" sz="1400" dirty="0">
                <a:latin typeface="Courier New"/>
                <a:cs typeface="Courier New"/>
              </a:rPr>
              <a:t>  ?work ?</a:t>
            </a:r>
            <a:r>
              <a:rPr lang="en-US" sz="1400" dirty="0" err="1">
                <a:latin typeface="Courier New"/>
                <a:cs typeface="Courier New"/>
              </a:rPr>
              <a:t>pWork</a:t>
            </a:r>
            <a:r>
              <a:rPr lang="en-US" sz="1400" dirty="0">
                <a:latin typeface="Courier New"/>
                <a:cs typeface="Courier New"/>
              </a:rPr>
              <a:t> ?</a:t>
            </a:r>
            <a:r>
              <a:rPr lang="en-US" sz="1400" dirty="0" err="1">
                <a:latin typeface="Courier New"/>
                <a:cs typeface="Courier New"/>
              </a:rPr>
              <a:t>oWork</a:t>
            </a:r>
            <a:r>
              <a:rPr lang="en-US" sz="1400" dirty="0">
                <a:latin typeface="Courier New"/>
                <a:cs typeface="Courier New"/>
              </a:rPr>
              <a:t> .</a:t>
            </a:r>
            <a:endParaRPr lang="en-US" dirty="0"/>
          </a:p>
          <a:p>
            <a:r>
              <a:rPr lang="en-US" sz="1400" dirty="0">
                <a:latin typeface="Courier New"/>
                <a:cs typeface="Courier New"/>
              </a:rPr>
              <a:t>  ?expression ?</a:t>
            </a:r>
            <a:r>
              <a:rPr lang="en-US" sz="1400" dirty="0" err="1">
                <a:latin typeface="Courier New"/>
                <a:cs typeface="Courier New"/>
              </a:rPr>
              <a:t>pExpression</a:t>
            </a:r>
            <a:r>
              <a:rPr lang="en-US" sz="1400" dirty="0">
                <a:latin typeface="Courier New"/>
                <a:cs typeface="Courier New"/>
              </a:rPr>
              <a:t> ?</a:t>
            </a:r>
            <a:r>
              <a:rPr lang="en-US" sz="1400" dirty="0" err="1">
                <a:latin typeface="Courier New"/>
                <a:cs typeface="Courier New"/>
              </a:rPr>
              <a:t>oExpression</a:t>
            </a:r>
            <a:r>
              <a:rPr lang="en-US" sz="1400" dirty="0">
                <a:latin typeface="Courier New"/>
                <a:cs typeface="Courier New"/>
              </a:rPr>
              <a:t>.</a:t>
            </a:r>
            <a:endParaRPr lang="en-US" dirty="0"/>
          </a:p>
          <a:p>
            <a:r>
              <a:rPr lang="en-US" sz="1400" dirty="0">
                <a:latin typeface="Courier New"/>
                <a:cs typeface="Courier New"/>
              </a:rPr>
              <a:t>  ?manifestation ?</a:t>
            </a:r>
            <a:r>
              <a:rPr lang="en-US" sz="1400" dirty="0" err="1">
                <a:latin typeface="Courier New"/>
                <a:cs typeface="Courier New"/>
              </a:rPr>
              <a:t>pManifestation</a:t>
            </a:r>
            <a:r>
              <a:rPr lang="en-US" sz="1400" dirty="0">
                <a:latin typeface="Courier New"/>
                <a:cs typeface="Courier New"/>
              </a:rPr>
              <a:t> ?</a:t>
            </a:r>
            <a:r>
              <a:rPr lang="en-US" sz="1400" dirty="0" err="1">
                <a:latin typeface="Courier New"/>
                <a:cs typeface="Courier New"/>
              </a:rPr>
              <a:t>oManifestation</a:t>
            </a:r>
            <a:r>
              <a:rPr lang="en-US" sz="1400" dirty="0">
                <a:latin typeface="Courier New"/>
                <a:cs typeface="Courier New"/>
              </a:rPr>
              <a:t>.</a:t>
            </a:r>
            <a:endParaRPr lang="en-US" dirty="0"/>
          </a:p>
          <a:p>
            <a:r>
              <a:rPr lang="en-US" sz="1400" dirty="0">
                <a:latin typeface="Courier New"/>
                <a:cs typeface="Courier New"/>
              </a:rPr>
              <a:t>  ?item ?</a:t>
            </a:r>
            <a:r>
              <a:rPr lang="en-US" sz="1400" dirty="0" err="1">
                <a:latin typeface="Courier New"/>
                <a:cs typeface="Courier New"/>
              </a:rPr>
              <a:t>pItem</a:t>
            </a:r>
            <a:r>
              <a:rPr lang="en-US" sz="1400" dirty="0">
                <a:latin typeface="Courier New"/>
                <a:cs typeface="Courier New"/>
              </a:rPr>
              <a:t> ?</a:t>
            </a:r>
            <a:r>
              <a:rPr lang="en-US" sz="1400" dirty="0" err="1">
                <a:latin typeface="Courier New"/>
                <a:cs typeface="Courier New"/>
              </a:rPr>
              <a:t>oItem</a:t>
            </a:r>
            <a:r>
              <a:rPr lang="en-US" sz="1400" dirty="0">
                <a:latin typeface="Courier New"/>
                <a:cs typeface="Courier New"/>
              </a:rPr>
              <a:t>.</a:t>
            </a:r>
            <a:endParaRPr lang="en-US" dirty="0"/>
          </a:p>
          <a:p>
            <a:r>
              <a:rPr lang="en-US" sz="1400" dirty="0">
                <a:latin typeface="Courier New"/>
                <a:cs typeface="Courier New"/>
              </a:rPr>
              <a:t>}</a:t>
            </a:r>
            <a:endParaRPr lang="en-US" dirty="0"/>
          </a:p>
          <a:p>
            <a:r>
              <a:rPr lang="en-US" sz="1400" dirty="0">
                <a:latin typeface="Courier New"/>
                <a:cs typeface="Courier New"/>
              </a:rPr>
              <a:t>limit 1000</a:t>
            </a:r>
            <a:endParaRPr lang="en-US" dirty="0"/>
          </a:p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13528"/>
            <a:ext cx="2219325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Accessing data with SPARQL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41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46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Retrieve Official Journals published in 2022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0722" y="2110578"/>
            <a:ext cx="10931845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prefix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&lt;http://publications.europa.eu/ontology/cdm#&gt;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prefix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&lt;http://www.w3.org/1999/02/22-rdf-syntax-ns#&gt;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WHERE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cdm:official-journal_year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"2022"^^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xsd:gYear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 </a:t>
            </a:r>
          </a:p>
          <a:p>
            <a:r>
              <a:rPr lang="en-US" sz="1400" dirty="0">
                <a:latin typeface="Courier New"/>
                <a:cs typeface="Courier New"/>
              </a:rPr>
              <a:t>		?</a:t>
            </a:r>
            <a:r>
              <a:rPr lang="en-US" sz="1400" err="1">
                <a:latin typeface="Courier New"/>
                <a:cs typeface="Courier New"/>
              </a:rPr>
              <a:t>uri</a:t>
            </a:r>
            <a:r>
              <a:rPr lang="en-US" sz="1400" dirty="0">
                <a:latin typeface="Courier New"/>
                <a:cs typeface="Courier New"/>
              </a:rPr>
              <a:t>    </a:t>
            </a:r>
            <a:r>
              <a:rPr lang="en-US" sz="1400" b="1" err="1">
                <a:latin typeface="Courier New"/>
                <a:cs typeface="Courier New"/>
              </a:rPr>
              <a:t>rdf:type</a:t>
            </a:r>
            <a:r>
              <a:rPr lang="en-US" sz="1400" b="1" dirty="0">
                <a:latin typeface="Courier New"/>
                <a:cs typeface="Courier New"/>
              </a:rPr>
              <a:t> </a:t>
            </a:r>
            <a:r>
              <a:rPr lang="en-US" sz="1400" b="1" err="1">
                <a:latin typeface="Courier New"/>
                <a:cs typeface="Courier New"/>
              </a:rPr>
              <a:t>cdm:official-journal</a:t>
            </a:r>
            <a:r>
              <a:rPr lang="en-US" sz="1400" dirty="0">
                <a:latin typeface="Courier New"/>
                <a:cs typeface="Courier New"/>
              </a:rPr>
              <a:t> .        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113528"/>
            <a:ext cx="2219325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Accessing data with SPARQL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98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47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Let's add business identifier into result set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0722" y="2110578"/>
            <a:ext cx="10931845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prefix </a:t>
            </a:r>
            <a:r>
              <a:rPr lang="en-I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</a:t>
            </a:r>
            <a:r>
              <a:rPr lang="en-I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&lt;http://publications.europa.eu/ontology/cdm#&gt;</a:t>
            </a:r>
          </a:p>
          <a:p>
            <a:r>
              <a:rPr lang="en-I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prefix </a:t>
            </a:r>
            <a:r>
              <a:rPr lang="en-I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</a:t>
            </a:r>
            <a:r>
              <a:rPr lang="en-I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&lt;http://www.w3.org/1999/02/22-rdf-syntax-ns#&gt;</a:t>
            </a:r>
          </a:p>
          <a:p>
            <a:r>
              <a:rPr lang="en-I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</a:p>
          <a:p>
            <a:r>
              <a:rPr lang="en-I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?</a:t>
            </a:r>
            <a:r>
              <a:rPr lang="en-I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I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I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I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businessIdentifier</a:t>
            </a:r>
            <a:endParaRPr lang="en-I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WHERE { </a:t>
            </a:r>
          </a:p>
          <a:p>
            <a:r>
              <a:rPr lang="en-I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?</a:t>
            </a:r>
            <a:r>
              <a:rPr lang="en-I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I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I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cdm:official-journal_year</a:t>
            </a:r>
            <a:r>
              <a:rPr lang="en-I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"2022"^^</a:t>
            </a:r>
            <a:r>
              <a:rPr lang="en-I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xsd:gYear</a:t>
            </a:r>
            <a:r>
              <a:rPr lang="en-I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 </a:t>
            </a:r>
          </a:p>
          <a:p>
            <a:r>
              <a:rPr lang="en-I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?</a:t>
            </a:r>
            <a:r>
              <a:rPr lang="en-I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I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I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rdf:type</a:t>
            </a:r>
            <a:r>
              <a:rPr lang="en-I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cdm:official-journal</a:t>
            </a:r>
            <a:r>
              <a:rPr lang="en-I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 </a:t>
            </a:r>
          </a:p>
          <a:p>
            <a:r>
              <a:rPr lang="en-I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I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I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I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owl:sameAs</a:t>
            </a:r>
            <a:r>
              <a:rPr lang="en-I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I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businessIdentifier</a:t>
            </a:r>
            <a:r>
              <a:rPr lang="en-I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r>
              <a:rPr lang="en-I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113528"/>
            <a:ext cx="2219325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Accessing data with SPARQL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330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1003987"/>
            <a:ext cx="10515600" cy="782357"/>
          </a:xfrm>
        </p:spPr>
        <p:txBody>
          <a:bodyPr/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Retrieve Official Journals published in specific time period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0722" y="2110578"/>
            <a:ext cx="10931845" cy="31085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prefix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&lt;http://publications.europa.eu/ontology/cdm#&gt;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prefix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&lt;http://www.w3.org/2001/XMLSchema#&gt;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prefix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&lt;http://www.w3.org/1999/02/22-rdf-syntax-ns#&gt;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ojclass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ojnumber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ojcollection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ojyear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workdatedoc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WHERE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cdm:official-journal_class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ojclass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cdm:official-journal_number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ojnumber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cdm:official-journal_part_of_collection_document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ojcollection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cdm:official-journal_year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ojyear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cdm:work_date_document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workdatedoc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cdm:official-journal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FILTER(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workdatedoc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&gt;= "2022-01-01"^^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xsd:date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&amp;&amp;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workdatedoc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 "2022-10-01"^^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xsd:date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)}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113528"/>
            <a:ext cx="2219325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Accessing data with SPARQL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871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49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(Since 2024) Retrieve Official Journals Act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0722" y="2110578"/>
            <a:ext cx="10931845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prefix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&lt;http://publications.europa.eu/ontology/cdm#&gt;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prefix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&lt;http://www.w3.org/1999/02/22-rdf-syntax-ns#&gt;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WHERE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cdm:official-journal-act_year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"2024"^^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xsd:gYear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 </a:t>
            </a:r>
          </a:p>
          <a:p>
            <a:r>
              <a:rPr lang="en-US" sz="1400" dirty="0">
                <a:latin typeface="Courier New"/>
                <a:cs typeface="Courier New"/>
              </a:rPr>
              <a:t>		?</a:t>
            </a:r>
            <a:r>
              <a:rPr lang="en-US" sz="1400" err="1">
                <a:latin typeface="Courier New"/>
                <a:cs typeface="Courier New"/>
              </a:rPr>
              <a:t>uri</a:t>
            </a:r>
            <a:r>
              <a:rPr lang="en-US" sz="1400" dirty="0">
                <a:latin typeface="Courier New"/>
                <a:cs typeface="Courier New"/>
              </a:rPr>
              <a:t>    </a:t>
            </a:r>
            <a:r>
              <a:rPr lang="en-US" sz="1400" b="1" err="1">
                <a:latin typeface="Courier New"/>
                <a:cs typeface="Courier New"/>
              </a:rPr>
              <a:t>rdf:type</a:t>
            </a:r>
            <a:r>
              <a:rPr lang="en-US" sz="1400" b="1" dirty="0">
                <a:latin typeface="Courier New"/>
                <a:cs typeface="Courier New"/>
              </a:rPr>
              <a:t> </a:t>
            </a:r>
            <a:r>
              <a:rPr lang="en-US" sz="1400" b="1" err="1">
                <a:latin typeface="Courier New"/>
                <a:cs typeface="Courier New"/>
              </a:rPr>
              <a:t>cdm:official-journal-act</a:t>
            </a:r>
            <a:endParaRPr lang="en-US" sz="1400" b="1">
              <a:latin typeface="Courier New"/>
              <a:cs typeface="Courier New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        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113528"/>
            <a:ext cx="2219325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Accessing data with SPARQL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3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64" y="50601"/>
            <a:ext cx="9457122" cy="812540"/>
          </a:xfrm>
        </p:spPr>
        <p:txBody>
          <a:bodyPr>
            <a:noAutofit/>
          </a:bodyPr>
          <a:lstStyle/>
          <a:p>
            <a:pPr lvl="0"/>
            <a:r>
              <a:rPr lang="en-IE" sz="4800" b="1">
                <a:solidFill>
                  <a:srgbClr val="024B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Our data are linked by default</a:t>
            </a:r>
            <a:endParaRPr lang="en-IE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451" y="3409703"/>
            <a:ext cx="6431158" cy="182121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0" y="4206774"/>
            <a:ext cx="2883672" cy="103896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2" y="1164819"/>
            <a:ext cx="6596064" cy="167657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310" y="5303327"/>
            <a:ext cx="4235776" cy="149953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C51565-252A-4F78-B534-28746BC7251C}"/>
              </a:ext>
            </a:extLst>
          </p:cNvPr>
          <p:cNvSpPr txBox="1"/>
          <p:nvPr/>
        </p:nvSpPr>
        <p:spPr>
          <a:xfrm rot="16200000">
            <a:off x="-442216" y="689372"/>
            <a:ext cx="128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3: Data</a:t>
            </a:r>
            <a:endParaRPr lang="en-US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F0EDA00-8269-4F3B-8C23-5F2D9DD8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49" y="1431453"/>
            <a:ext cx="2981298" cy="171161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B36377CA-0321-4ED5-AC2A-ED452BB39426}"/>
              </a:ext>
            </a:extLst>
          </p:cNvPr>
          <p:cNvSpPr/>
          <p:nvPr/>
        </p:nvSpPr>
        <p:spPr>
          <a:xfrm rot="9999260">
            <a:off x="4169651" y="2913938"/>
            <a:ext cx="5512737" cy="708115"/>
          </a:xfrm>
          <a:prstGeom prst="curvedDownArrow">
            <a:avLst>
              <a:gd name="adj1" fmla="val 7529"/>
              <a:gd name="adj2" fmla="val 18547"/>
              <a:gd name="adj3" fmla="val 80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noFill/>
            </a:endParaRP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89B289B5-2441-46E1-8B95-73C06C4F3398}"/>
              </a:ext>
            </a:extLst>
          </p:cNvPr>
          <p:cNvSpPr/>
          <p:nvPr/>
        </p:nvSpPr>
        <p:spPr>
          <a:xfrm rot="15254532">
            <a:off x="-468400" y="2941289"/>
            <a:ext cx="3908316" cy="452406"/>
          </a:xfrm>
          <a:prstGeom prst="curvedDownArrow">
            <a:avLst>
              <a:gd name="adj1" fmla="val 7529"/>
              <a:gd name="adj2" fmla="val 18547"/>
              <a:gd name="adj3" fmla="val 8079"/>
            </a:avLst>
          </a:prstGeom>
          <a:solidFill>
            <a:srgbClr val="035DC1"/>
          </a:solidFill>
          <a:ln>
            <a:solidFill>
              <a:srgbClr val="035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noFill/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74E72602-7A9B-4DDA-9FAB-BC065ADB098B}"/>
              </a:ext>
            </a:extLst>
          </p:cNvPr>
          <p:cNvSpPr/>
          <p:nvPr/>
        </p:nvSpPr>
        <p:spPr>
          <a:xfrm rot="13981149">
            <a:off x="2917792" y="4966469"/>
            <a:ext cx="4044440" cy="673715"/>
          </a:xfrm>
          <a:prstGeom prst="curvedDownArrow">
            <a:avLst>
              <a:gd name="adj1" fmla="val 7529"/>
              <a:gd name="adj2" fmla="val 18547"/>
              <a:gd name="adj3" fmla="val 807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1627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Official journal act and business id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0722" y="2110578"/>
            <a:ext cx="10931845" cy="16004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prefix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&lt;http://publications.europa.eu/ontology/cdm#&gt;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distinct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c_act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?act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where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?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c_act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owl:sameAs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?act.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c_act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cdm:official-journal-act_year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"2024"^^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xsd:gYear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FILTER (regex(?act,'/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/')).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I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13528"/>
            <a:ext cx="2219325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Accessing data with SPARQL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266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51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Retrieve case-law created in specific time period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0722" y="1395166"/>
            <a:ext cx="11147298" cy="48320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prefix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&lt;http://publications.europa.eu/ontology/cdm#&gt;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distinct ?w ?class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ecli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?title ?agent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where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?w a ?class.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?w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cdm:date_creation_legacy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datedoc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OPTIONAL{?w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cdm:case-law_ecli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ecli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OPTIONAL{?e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cdm:expression_belongs_to_work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?w.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cdm:expression_uses_language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&lt;http://publications.europa.eu/resource/authority/language/ENG&gt;.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expression_title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?title.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?w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cdm:work_created_by_agent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?agent 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FILTER(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datedoc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&gt;= "2022-01-01"^^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xsd:date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&amp;&amp;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datedoc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 "2022-12-01"^^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xsd:date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FILTER(?class in (&lt;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http://publications.europa.eu/ontology/cdm#document_cjeu&gt;,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&lt;http://publications.europa.eu/ontology/cdm#court-report&gt;,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&lt;http://publications.europa.eu/ontology/cdm#case-law&gt;,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&lt;http://publications.europa.eu/ontology/cdm#summary_case-law&gt;,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&lt;http://publications.europa.eu/ontology/cdm#summary_case-law_jure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&gt;))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?class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113528"/>
            <a:ext cx="2219325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Accessing data with SPARQL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8814F-31A1-4277-8930-3B8B43172470}"/>
              </a:ext>
            </a:extLst>
          </p:cNvPr>
          <p:cNvSpPr txBox="1"/>
          <p:nvPr/>
        </p:nvSpPr>
        <p:spPr>
          <a:xfrm rot="16200000">
            <a:off x="-1003929" y="1210500"/>
            <a:ext cx="2377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4: Practical session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299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52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992678" cy="782357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Retrieve acts put in force in 2022 and still in force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3412" y="1829745"/>
            <a:ext cx="11147298" cy="28931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prefix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&lt;http://publications.europa.eu/ontology/cdm#&gt;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?act, 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date_entry_into_force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GROUP_CONCAT (?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,',') as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actIds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?act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cdm:resource_legal_in-force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"true"^^&lt;http://www.w3.org/2001/XMLSchema#boolean&gt;.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?act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cdm:resource_legal_date_entry-into-force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date_entry_into_force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?act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cdm:work_id_document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FILTER(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date_entry_into_force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&gt;= "2022-01-01"^^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xsd:date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&amp;&amp;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date_entry_into_force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 "2023-01-01"^^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xsd:date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date_entry_into_force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13528"/>
            <a:ext cx="2219325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Accessing data with SPARQL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8814F-31A1-4277-8930-3B8B43172470}"/>
              </a:ext>
            </a:extLst>
          </p:cNvPr>
          <p:cNvSpPr txBox="1"/>
          <p:nvPr/>
        </p:nvSpPr>
        <p:spPr>
          <a:xfrm rot="16200000">
            <a:off x="-1003929" y="1210500"/>
            <a:ext cx="2377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4: Practical session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610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53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992678" cy="782357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Retrieve metadata for court cases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4702" y="1265217"/>
            <a:ext cx="11147298" cy="54784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prefix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&lt;http://publications.europa.eu/ontology/cdm#&gt;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?case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dossier_identifier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dossier_title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group_concat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(?event,',') as ?events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number_reference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?domain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case_status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court_identifier_court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court_identifier_extension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court_identifier_extension_number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court_identifier_number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court_identifier_year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group_concat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(?work,',') as ?works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year_reference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group_concat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sameAs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,',') as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sameAs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where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?case a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cdm:case_court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?event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cdm:event_part_of_dossier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?case.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?case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cdm:dossier_identifier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dossier_identifier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?case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cdm:dossier_title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dossier_title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OPTIONAL{?case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cdm:dossier_number_reference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number_reference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OPTIONAL{?case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cdm:case_court_domain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?domain.}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OPTIONAL{?case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cdm:case_court_has_case-status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case_status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OPTIONAL{?case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cdm:case_court_identifier_court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court_identifier_court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OPTIONAL{?case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cdm:case_court_identifier_extension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court_identifier_extension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OPTIONAL{?case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cdm:case_court_identifier_extension_number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court_identifier_extension_number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OPTIONAL{?case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cdm:case_court_identifier_number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court_identifier_number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OPTIONAL{?case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cdm:case_court_identifier_year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court_identifier_year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OPTIONAL{?case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cdm:dossier_contains_work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?work}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OPTIONAL{?case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cdm:dossier_year_reference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year_reference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?case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owl:sameAs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sameAs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order by ?case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limit 1000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113528"/>
            <a:ext cx="2219325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Accessing data with SPARQL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346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54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7382" y="612809"/>
            <a:ext cx="10515600" cy="782357"/>
          </a:xfrm>
        </p:spPr>
        <p:txBody>
          <a:bodyPr/>
          <a:lstStyle/>
          <a:p>
            <a:r>
              <a:rPr lang="en-I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Retrieve Who is who data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9938" y="1496484"/>
            <a:ext cx="10931845" cy="44012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prefix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skos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&lt;http://www.w3.org/2004/02/skos/core#&gt;</a:t>
            </a:r>
          </a:p>
          <a:p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prefix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&lt;http://xmlns.com/foaf/0.1/&gt;</a:t>
            </a:r>
          </a:p>
          <a:p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prefix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euvoc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&lt;http://publications.europa.eu/ontology/euvoc#&gt;</a:t>
            </a:r>
          </a:p>
          <a:p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prefix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org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&lt;http://www.w3.org/ns/org#&gt;</a:t>
            </a:r>
          </a:p>
          <a:p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prefix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vcard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&lt;http://www.w3.org/2006/vcard/ns#&gt;</a:t>
            </a:r>
          </a:p>
          <a:p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prefix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&lt;http://publications.europa.eu/resource/person&gt;</a:t>
            </a:r>
          </a:p>
          <a:p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DISTINCT *</a:t>
            </a:r>
          </a:p>
          <a:p>
            <a:pPr lvl="1"/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1"/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?per a </a:t>
            </a:r>
            <a:r>
              <a:rPr lang="es-E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s-E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 ?per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foaf:name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lvl="1"/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?per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foaf:givenName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givenName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lvl="1"/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?per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vcard:hasGender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gender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lvl="1"/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?per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foaf:familyName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familyName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lvl="1"/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?per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org:hasMembership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membership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lvl="1"/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?per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vcard:hasHonorificPrefix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honorificPrefix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lvl="1"/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membership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euvoc:positionComplement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?position .</a:t>
            </a:r>
          </a:p>
          <a:p>
            <a:pPr lvl="1"/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membership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org:organization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org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lvl="1"/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org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skos:prefLabel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lvl="1"/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FILTER (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familyName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= 'METSOLA' &amp;&amp;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givenName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= 'Roberta')</a:t>
            </a:r>
          </a:p>
          <a:p>
            <a:pPr lvl="1"/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FILTER (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lang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(?position) = 'en' &amp;&amp;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lang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= 'en')</a:t>
            </a:r>
          </a:p>
          <a:p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113528"/>
            <a:ext cx="2534155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Accessing data with SPARQL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17429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55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SPARQL Mapper</a:t>
            </a:r>
            <a:endParaRPr 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8" name="Diagram 47"/>
          <p:cNvGraphicFramePr/>
          <p:nvPr/>
        </p:nvGraphicFramePr>
        <p:xfrm>
          <a:off x="1395652" y="1504950"/>
          <a:ext cx="9329498" cy="4991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CB770F-5996-4EB8-97FC-A97FD81B09BD}"/>
              </a:ext>
            </a:extLst>
          </p:cNvPr>
          <p:cNvSpPr txBox="1"/>
          <p:nvPr/>
        </p:nvSpPr>
        <p:spPr>
          <a:xfrm rot="16200000">
            <a:off x="-1003929" y="1210500"/>
            <a:ext cx="2377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4: Practical session</a:t>
            </a:r>
            <a:endParaRPr lang="en-US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630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18E48C6-FDB4-E0FF-E7FC-09B3F53FF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601" y="4402300"/>
            <a:ext cx="10616923" cy="16995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28E305-673A-0F8A-2C74-22B74BC8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56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31069A-324E-97AA-92F3-31B96A52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SPARQL Mapper</a:t>
            </a:r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BD7DAED-A343-05C9-BD73-1C4E75125C48}"/>
              </a:ext>
            </a:extLst>
          </p:cNvPr>
          <p:cNvGrpSpPr/>
          <p:nvPr/>
        </p:nvGrpSpPr>
        <p:grpSpPr>
          <a:xfrm>
            <a:off x="430433" y="1837562"/>
            <a:ext cx="1755550" cy="3598537"/>
            <a:chOff x="430433" y="1837562"/>
            <a:chExt cx="1755550" cy="359853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7B98E2E-C2FE-1CF3-5724-B3541274EF69}"/>
                </a:ext>
              </a:extLst>
            </p:cNvPr>
            <p:cNvGrpSpPr/>
            <p:nvPr/>
          </p:nvGrpSpPr>
          <p:grpSpPr>
            <a:xfrm>
              <a:off x="731269" y="3940765"/>
              <a:ext cx="1454714" cy="1495334"/>
              <a:chOff x="9754377" y="2052070"/>
              <a:chExt cx="1454714" cy="1495334"/>
            </a:xfrm>
          </p:grpSpPr>
          <p:sp>
            <p:nvSpPr>
              <p:cNvPr id="10" name="Can 34">
                <a:extLst>
                  <a:ext uri="{FF2B5EF4-FFF2-40B4-BE49-F238E27FC236}">
                    <a16:creationId xmlns:a16="http://schemas.microsoft.com/office/drawing/2014/main" id="{3053FDAF-4CCA-1BB8-AE78-8147789AEB3E}"/>
                  </a:ext>
                </a:extLst>
              </p:cNvPr>
              <p:cNvSpPr/>
              <p:nvPr/>
            </p:nvSpPr>
            <p:spPr>
              <a:xfrm>
                <a:off x="9754377" y="2475828"/>
                <a:ext cx="1454714" cy="1071576"/>
              </a:xfrm>
              <a:prstGeom prst="can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600">
                    <a:effectLst/>
                    <a:latin typeface="Calibri" panose="020F0502020204030204" pitchFamily="34" charset="0"/>
                    <a:ea typeface="PMingLiU"/>
                    <a:cs typeface="Calibri" panose="020F0502020204030204" pitchFamily="34" charset="0"/>
                  </a:rPr>
                  <a:t>Virtuoso</a:t>
                </a:r>
                <a:endParaRPr lang="en-IE" sz="1600">
                  <a:effectLst/>
                  <a:latin typeface="Calibri" panose="020F0502020204030204" pitchFamily="34" charset="0"/>
                  <a:ea typeface="PMingLiU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Frame 10">
                <a:extLst>
                  <a:ext uri="{FF2B5EF4-FFF2-40B4-BE49-F238E27FC236}">
                    <a16:creationId xmlns:a16="http://schemas.microsoft.com/office/drawing/2014/main" id="{8C60FE60-E86D-AA76-1563-9B40E4C88A82}"/>
                  </a:ext>
                </a:extLst>
              </p:cNvPr>
              <p:cNvSpPr/>
              <p:nvPr/>
            </p:nvSpPr>
            <p:spPr>
              <a:xfrm>
                <a:off x="9754377" y="2052070"/>
                <a:ext cx="1454714" cy="471674"/>
              </a:xfrm>
              <a:prstGeom prst="fram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PMingLiU"/>
                    <a:cs typeface="Calibri" panose="020F0502020204030204" pitchFamily="34" charset="0"/>
                  </a:rPr>
                  <a:t>SPARQL Endpoint</a:t>
                </a:r>
                <a:endParaRPr lang="en-IE" sz="1200">
                  <a:effectLst/>
                  <a:latin typeface="Calibri" panose="020F0502020204030204" pitchFamily="34" charset="0"/>
                  <a:ea typeface="PMingLiU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7" name="Graphic 6" descr="User outline">
              <a:extLst>
                <a:ext uri="{FF2B5EF4-FFF2-40B4-BE49-F238E27FC236}">
                  <a16:creationId xmlns:a16="http://schemas.microsoft.com/office/drawing/2014/main" id="{CDBD3192-FB9A-DABC-656F-8828D0177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0433" y="1837562"/>
              <a:ext cx="782357" cy="782357"/>
            </a:xfrm>
            <a:prstGeom prst="rect">
              <a:avLst/>
            </a:prstGeom>
          </p:spPr>
        </p:pic>
        <p:pic>
          <p:nvPicPr>
            <p:cNvPr id="8" name="Graphic 7" descr="Computer outline">
              <a:extLst>
                <a:ext uri="{FF2B5EF4-FFF2-40B4-BE49-F238E27FC236}">
                  <a16:creationId xmlns:a16="http://schemas.microsoft.com/office/drawing/2014/main" id="{A5B75026-EAE7-EA60-3B61-1AEDC8E1F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80800" y="1904608"/>
              <a:ext cx="782357" cy="782357"/>
            </a:xfrm>
            <a:prstGeom prst="rect">
              <a:avLst/>
            </a:prstGeom>
          </p:spPr>
        </p:pic>
        <p:pic>
          <p:nvPicPr>
            <p:cNvPr id="9" name="Graphic 8" descr="Sort with solid fill">
              <a:extLst>
                <a:ext uri="{FF2B5EF4-FFF2-40B4-BE49-F238E27FC236}">
                  <a16:creationId xmlns:a16="http://schemas.microsoft.com/office/drawing/2014/main" id="{8E2973B5-AD6F-57B4-4153-F88A719EB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67447" y="3380358"/>
              <a:ext cx="782357" cy="491431"/>
            </a:xfrm>
            <a:prstGeom prst="rect">
              <a:avLst/>
            </a:prstGeom>
          </p:spPr>
        </p:pic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0B383018-24E0-D8F3-195B-E21607758EA2}"/>
                </a:ext>
              </a:extLst>
            </p:cNvPr>
            <p:cNvSpPr/>
            <p:nvPr/>
          </p:nvSpPr>
          <p:spPr>
            <a:xfrm>
              <a:off x="708443" y="2895912"/>
              <a:ext cx="1454714" cy="471674"/>
            </a:xfrm>
            <a:prstGeom prst="fram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MingLiU"/>
                  <a:cs typeface="Calibri" panose="020F0502020204030204" pitchFamily="34" charset="0"/>
                </a:rPr>
                <a:t>SPARQL Mapper</a:t>
              </a:r>
              <a:endParaRPr lang="en-IE" sz="1200">
                <a:effectLst/>
                <a:latin typeface="Calibri" panose="020F0502020204030204" pitchFamily="34" charset="0"/>
                <a:ea typeface="PMingLiU"/>
                <a:cs typeface="Calibri" panose="020F0502020204030204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0A20E11-BFC8-8DBD-C734-8C5E362E82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4370" y="3545560"/>
            <a:ext cx="6315956" cy="1076475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4CDE310-FAC9-8289-0BE4-C5908265125B}"/>
              </a:ext>
            </a:extLst>
          </p:cNvPr>
          <p:cNvGrpSpPr/>
          <p:nvPr/>
        </p:nvGrpSpPr>
        <p:grpSpPr>
          <a:xfrm>
            <a:off x="2424370" y="2085785"/>
            <a:ext cx="5497269" cy="711243"/>
            <a:chOff x="2424370" y="2085785"/>
            <a:chExt cx="5497269" cy="71124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C044547-9D15-4A08-4A2D-436680C22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24370" y="2587449"/>
              <a:ext cx="4248743" cy="20957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B1439D-0886-1E7E-9BE5-6D5BC4CEE5CA}"/>
                </a:ext>
              </a:extLst>
            </p:cNvPr>
            <p:cNvSpPr txBox="1"/>
            <p:nvPr/>
          </p:nvSpPr>
          <p:spPr>
            <a:xfrm>
              <a:off x="6832879" y="2085785"/>
              <a:ext cx="1088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err="1"/>
                <a:t>parameters</a:t>
              </a:r>
              <a:endParaRPr lang="en-US" sz="1400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E590300-F1B0-44C2-C1D7-268D7CCDD6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8382" y="2373731"/>
              <a:ext cx="934497" cy="2552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517EE1C-77D1-6F90-D310-FA5A6A4DC4BA}"/>
                </a:ext>
              </a:extLst>
            </p:cNvPr>
            <p:cNvCxnSpPr>
              <a:cxnSpLocks/>
              <a:endCxn id="22" idx="3"/>
            </p:cNvCxnSpPr>
            <p:nvPr/>
          </p:nvCxnSpPr>
          <p:spPr>
            <a:xfrm flipH="1">
              <a:off x="6673113" y="2417215"/>
              <a:ext cx="934497" cy="275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46E98FE-FFDA-C91E-A7D5-12F919E6C0FD}"/>
              </a:ext>
            </a:extLst>
          </p:cNvPr>
          <p:cNvSpPr txBox="1"/>
          <p:nvPr/>
        </p:nvSpPr>
        <p:spPr>
          <a:xfrm>
            <a:off x="2401603" y="2965011"/>
            <a:ext cx="8686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hlinkClick r:id="rId12"/>
              </a:rPr>
              <a:t>https://publications.europa.eu/resource/authority/{table}/{code}</a:t>
            </a:r>
            <a:r>
              <a:rPr lang="en-US" sz="1400"/>
              <a:t>    with table=subject-matter and code=EMPL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7E8C9FE-BBEA-D187-A87E-46E71D2AB4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7948" y="1319129"/>
            <a:ext cx="12192000" cy="222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3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GB" sz="7200" b="1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br>
              <a:rPr lang="en-GB" sz="72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7200" b="1">
                <a:latin typeface="Calibri" panose="020F0502020204030204" pitchFamily="34" charset="0"/>
                <a:cs typeface="Calibri" panose="020F0502020204030204" pitchFamily="34" charset="0"/>
              </a:rPr>
              <a:t>- Q&amp;A -</a:t>
            </a:r>
            <a:endParaRPr lang="en-GB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141177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Data layers in Cellar</a:t>
            </a: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883949369"/>
              </p:ext>
            </p:extLst>
          </p:nvPr>
        </p:nvGraphicFramePr>
        <p:xfrm>
          <a:off x="1676400" y="2286155"/>
          <a:ext cx="9022080" cy="3544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Oval 25"/>
          <p:cNvSpPr/>
          <p:nvPr/>
        </p:nvSpPr>
        <p:spPr>
          <a:xfrm>
            <a:off x="7117292" y="1932910"/>
            <a:ext cx="2502744" cy="47936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>
                <a:solidFill>
                  <a:srgbClr val="004494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Semantics</a:t>
            </a:r>
            <a:endParaRPr lang="en-US" b="1">
              <a:solidFill>
                <a:srgbClr val="004494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905000" y="1899474"/>
            <a:ext cx="3352800" cy="54623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>
                <a:solidFill>
                  <a:srgbClr val="004494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Structure and Formats</a:t>
            </a:r>
            <a:endParaRPr lang="en-US" b="1">
              <a:solidFill>
                <a:srgbClr val="004494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723378" y="2994660"/>
            <a:ext cx="9320958" cy="3015409"/>
          </a:xfrm>
          <a:custGeom>
            <a:avLst/>
            <a:gdLst>
              <a:gd name="connsiteX0" fmla="*/ 2207273 w 9632608"/>
              <a:gd name="connsiteY0" fmla="*/ 155890 h 3079859"/>
              <a:gd name="connsiteX1" fmla="*/ 321323 w 9632608"/>
              <a:gd name="connsiteY1" fmla="*/ 247330 h 3079859"/>
              <a:gd name="connsiteX2" fmla="*/ 458483 w 9632608"/>
              <a:gd name="connsiteY2" fmla="*/ 1436050 h 3079859"/>
              <a:gd name="connsiteX3" fmla="*/ 4767593 w 9632608"/>
              <a:gd name="connsiteY3" fmla="*/ 1481770 h 3079859"/>
              <a:gd name="connsiteX4" fmla="*/ 4767593 w 9632608"/>
              <a:gd name="connsiteY4" fmla="*/ 2716210 h 3079859"/>
              <a:gd name="connsiteX5" fmla="*/ 9030983 w 9632608"/>
              <a:gd name="connsiteY5" fmla="*/ 2887660 h 3079859"/>
              <a:gd name="connsiteX6" fmla="*/ 8870963 w 9632608"/>
              <a:gd name="connsiteY6" fmla="*/ 224470 h 3079859"/>
              <a:gd name="connsiteX7" fmla="*/ 2207273 w 9632608"/>
              <a:gd name="connsiteY7" fmla="*/ 155890 h 307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32608" h="3079859">
                <a:moveTo>
                  <a:pt x="2207273" y="155890"/>
                </a:moveTo>
                <a:cubicBezTo>
                  <a:pt x="782333" y="159700"/>
                  <a:pt x="612788" y="33970"/>
                  <a:pt x="321323" y="247330"/>
                </a:cubicBezTo>
                <a:cubicBezTo>
                  <a:pt x="29858" y="460690"/>
                  <a:pt x="-282562" y="1230310"/>
                  <a:pt x="458483" y="1436050"/>
                </a:cubicBezTo>
                <a:cubicBezTo>
                  <a:pt x="1199528" y="1641790"/>
                  <a:pt x="4049408" y="1268410"/>
                  <a:pt x="4767593" y="1481770"/>
                </a:cubicBezTo>
                <a:cubicBezTo>
                  <a:pt x="5485778" y="1695130"/>
                  <a:pt x="4057028" y="2481895"/>
                  <a:pt x="4767593" y="2716210"/>
                </a:cubicBezTo>
                <a:cubicBezTo>
                  <a:pt x="5478158" y="2950525"/>
                  <a:pt x="8347088" y="3302950"/>
                  <a:pt x="9030983" y="2887660"/>
                </a:cubicBezTo>
                <a:cubicBezTo>
                  <a:pt x="9714878" y="2472370"/>
                  <a:pt x="10002533" y="683575"/>
                  <a:pt x="8870963" y="224470"/>
                </a:cubicBezTo>
                <a:cubicBezTo>
                  <a:pt x="7739393" y="-234635"/>
                  <a:pt x="3632213" y="152080"/>
                  <a:pt x="2207273" y="15589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2005" y="5898569"/>
            <a:ext cx="174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>
                <a:latin typeface="Calibri" panose="020F0502020204030204" pitchFamily="34" charset="0"/>
                <a:cs typeface="Calibri" panose="020F0502020204030204" pitchFamily="34" charset="0"/>
              </a:rPr>
              <a:t>Knowledge Base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79493" y="3218199"/>
            <a:ext cx="161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>
                <a:latin typeface="Calibri" panose="020F0502020204030204" pitchFamily="34" charset="0"/>
                <a:cs typeface="Calibri" panose="020F0502020204030204" pitchFamily="34" charset="0"/>
              </a:rPr>
              <a:t>Knowledge </a:t>
            </a:r>
          </a:p>
          <a:p>
            <a:pPr algn="ctr"/>
            <a:r>
              <a:rPr lang="en-IE" b="1">
                <a:latin typeface="Calibri" panose="020F0502020204030204" pitchFamily="34" charset="0"/>
                <a:cs typeface="Calibri" panose="020F0502020204030204" pitchFamily="34" charset="0"/>
              </a:rPr>
              <a:t>Graph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536700" y="1530142"/>
            <a:ext cx="9621936" cy="4479927"/>
            <a:chOff x="1422400" y="1645176"/>
            <a:chExt cx="9621936" cy="4364893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422400" y="5967956"/>
              <a:ext cx="9621936" cy="15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422400" y="1663501"/>
              <a:ext cx="9621936" cy="28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422400" y="1645176"/>
              <a:ext cx="0" cy="43383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1044336" y="1651898"/>
              <a:ext cx="0" cy="4358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16D1E5C-F6FB-4A9F-A11A-50917B52552A}"/>
              </a:ext>
            </a:extLst>
          </p:cNvPr>
          <p:cNvSpPr txBox="1"/>
          <p:nvPr/>
        </p:nvSpPr>
        <p:spPr>
          <a:xfrm rot="16200000">
            <a:off x="-442216" y="689372"/>
            <a:ext cx="128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3: Data</a:t>
            </a:r>
            <a:endParaRPr lang="en-US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2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WEMI</a:t>
            </a:r>
            <a:endParaRPr lang="fr-BE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4772698"/>
              </p:ext>
            </p:extLst>
          </p:nvPr>
        </p:nvGraphicFramePr>
        <p:xfrm>
          <a:off x="1345369" y="1344168"/>
          <a:ext cx="2136174" cy="481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5" name="Straight Connector 14"/>
          <p:cNvCxnSpPr/>
          <p:nvPr/>
        </p:nvCxnSpPr>
        <p:spPr>
          <a:xfrm flipH="1">
            <a:off x="6292720" y="1516010"/>
            <a:ext cx="39755" cy="46152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908036577"/>
              </p:ext>
            </p:extLst>
          </p:nvPr>
        </p:nvGraphicFramePr>
        <p:xfrm>
          <a:off x="6392577" y="1453296"/>
          <a:ext cx="5121889" cy="481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Rectangle 1"/>
          <p:cNvSpPr/>
          <p:nvPr/>
        </p:nvSpPr>
        <p:spPr>
          <a:xfrm>
            <a:off x="9122133" y="297982"/>
            <a:ext cx="29963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CDM defines subtypes of Work, including General Publication, Official Journal, Special edition of General Publication, Legal Resource, Consolidated act, Preparatory act, etc.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 flipV="1">
            <a:off x="9820275" y="1190111"/>
            <a:ext cx="0" cy="25998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74405" y="5908803"/>
            <a:ext cx="1001519" cy="810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0630" y="3659369"/>
            <a:ext cx="166098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E" sz="1200">
                <a:latin typeface="Calibri" panose="020F0502020204030204" pitchFamily="34" charset="0"/>
                <a:cs typeface="Calibri" panose="020F0502020204030204" pitchFamily="34" charset="0"/>
              </a:rPr>
              <a:t>manifestation_</a:t>
            </a:r>
          </a:p>
          <a:p>
            <a:r>
              <a:rPr lang="en-IE" sz="1200" err="1">
                <a:latin typeface="Calibri" panose="020F0502020204030204" pitchFamily="34" charset="0"/>
                <a:cs typeface="Calibri" panose="020F0502020204030204" pitchFamily="34" charset="0"/>
              </a:rPr>
              <a:t>manifests_expression</a:t>
            </a:r>
            <a:endParaRPr lang="en-US" sz="120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530" y="4707775"/>
            <a:ext cx="111332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E" sz="1200">
                <a:latin typeface="Calibri" panose="020F0502020204030204" pitchFamily="34" charset="0"/>
                <a:cs typeface="Calibri" panose="020F0502020204030204" pitchFamily="34" charset="0"/>
              </a:rPr>
              <a:t>item_</a:t>
            </a:r>
          </a:p>
          <a:p>
            <a:r>
              <a:rPr lang="en-IE" sz="1200" err="1">
                <a:latin typeface="Calibri" panose="020F0502020204030204" pitchFamily="34" charset="0"/>
                <a:cs typeface="Calibri" panose="020F0502020204030204" pitchFamily="34" charset="0"/>
              </a:rPr>
              <a:t>belongs_to</a:t>
            </a:r>
            <a:r>
              <a:rPr lang="en-IE" sz="1200"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</a:p>
          <a:p>
            <a:r>
              <a:rPr lang="en-IE" sz="1200">
                <a:latin typeface="Calibri" panose="020F0502020204030204" pitchFamily="34" charset="0"/>
                <a:cs typeface="Calibri" panose="020F0502020204030204" pitchFamily="34" charset="0"/>
              </a:rPr>
              <a:t>manifestation</a:t>
            </a:r>
            <a:endParaRPr lang="en-US" sz="120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3008" y="2378352"/>
            <a:ext cx="1299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>
                <a:latin typeface="Calibri" panose="020F0502020204030204" pitchFamily="34" charset="0"/>
                <a:cs typeface="Calibri" panose="020F0502020204030204" pitchFamily="34" charset="0"/>
              </a:rPr>
              <a:t>expression_</a:t>
            </a:r>
          </a:p>
          <a:p>
            <a:r>
              <a:rPr lang="en-IE" sz="1200" err="1">
                <a:latin typeface="Calibri" panose="020F0502020204030204" pitchFamily="34" charset="0"/>
                <a:cs typeface="Calibri" panose="020F0502020204030204" pitchFamily="34" charset="0"/>
              </a:rPr>
              <a:t>belongs_to_work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73661" y="3752814"/>
            <a:ext cx="0" cy="246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53008" y="2485696"/>
            <a:ext cx="0" cy="246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73661" y="4886154"/>
            <a:ext cx="0" cy="246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4488667-39BC-498F-B7EE-29376FCAB007}"/>
              </a:ext>
            </a:extLst>
          </p:cNvPr>
          <p:cNvSpPr txBox="1"/>
          <p:nvPr/>
        </p:nvSpPr>
        <p:spPr>
          <a:xfrm rot="16200000">
            <a:off x="-442216" y="689372"/>
            <a:ext cx="128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3: Data</a:t>
            </a:r>
            <a:endParaRPr lang="en-US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A651F0-7DFA-4AC7-B132-960C9CF19666}"/>
              </a:ext>
            </a:extLst>
          </p:cNvPr>
          <p:cNvSpPr txBox="1"/>
          <p:nvPr/>
        </p:nvSpPr>
        <p:spPr>
          <a:xfrm>
            <a:off x="3454622" y="5273116"/>
            <a:ext cx="2186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Physical/digital file level – file itself</a:t>
            </a:r>
            <a:endParaRPr lang="en-I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309AED-995B-47D0-9429-65813B0AAF5B}"/>
              </a:ext>
            </a:extLst>
          </p:cNvPr>
          <p:cNvSpPr txBox="1"/>
          <p:nvPr/>
        </p:nvSpPr>
        <p:spPr>
          <a:xfrm>
            <a:off x="3607929" y="1496114"/>
            <a:ext cx="234346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High-level concept, an intellectual or artistic creation, for example a specific Official Journal</a:t>
            </a:r>
          </a:p>
          <a:p>
            <a:endParaRPr lang="en-IE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0079C9-F0DD-4F4D-9F7A-940B1487B934}"/>
              </a:ext>
            </a:extLst>
          </p:cNvPr>
          <p:cNvSpPr txBox="1"/>
          <p:nvPr/>
        </p:nvSpPr>
        <p:spPr>
          <a:xfrm>
            <a:off x="3454622" y="2952897"/>
            <a:ext cx="25516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Language level; linguistic version of the work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47F079-7161-4266-80CD-90FCD01FFFDC}"/>
              </a:ext>
            </a:extLst>
          </p:cNvPr>
          <p:cNvCxnSpPr>
            <a:cxnSpLocks/>
          </p:cNvCxnSpPr>
          <p:nvPr/>
        </p:nvCxnSpPr>
        <p:spPr>
          <a:xfrm flipV="1">
            <a:off x="5641522" y="1847850"/>
            <a:ext cx="3188153" cy="419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61705E2-5935-431F-A72D-10C11BCB6A0F}"/>
              </a:ext>
            </a:extLst>
          </p:cNvPr>
          <p:cNvSpPr txBox="1"/>
          <p:nvPr/>
        </p:nvSpPr>
        <p:spPr>
          <a:xfrm>
            <a:off x="3507913" y="4147405"/>
            <a:ext cx="25516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Format level; a format of specific linguistic version of the work</a:t>
            </a:r>
          </a:p>
        </p:txBody>
      </p:sp>
    </p:spTree>
    <p:extLst>
      <p:ext uri="{BB962C8B-B14F-4D97-AF65-F5344CB8AC3E}">
        <p14:creationId xmlns:p14="http://schemas.microsoft.com/office/powerpoint/2010/main" val="2270000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/>
          <p:nvPr/>
        </p:nvCxnSpPr>
        <p:spPr>
          <a:xfrm flipV="1">
            <a:off x="3950644" y="3671603"/>
            <a:ext cx="3692000" cy="1840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</p:cNvCxnSpPr>
          <p:nvPr/>
        </p:nvCxnSpPr>
        <p:spPr>
          <a:xfrm flipV="1">
            <a:off x="3950644" y="2651653"/>
            <a:ext cx="3692000" cy="1840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9300" y="1581924"/>
            <a:ext cx="11652805" cy="5034776"/>
          </a:xfrm>
        </p:spPr>
        <p:txBody>
          <a:bodyPr/>
          <a:lstStyle/>
          <a:p>
            <a:pPr lvl="1"/>
            <a:r>
              <a:rPr lang="en-IE">
                <a:latin typeface="Calibri" panose="020F0502020204030204" pitchFamily="34" charset="0"/>
                <a:cs typeface="Calibri" panose="020F0502020204030204" pitchFamily="34" charset="0"/>
              </a:rPr>
              <a:t>A triple = subject – property – object</a:t>
            </a:r>
          </a:p>
          <a:p>
            <a:pPr lvl="1"/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br>
              <a:rPr lang="en-I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IE">
                <a:latin typeface="Calibri" panose="020F0502020204030204" pitchFamily="34" charset="0"/>
                <a:cs typeface="Calibri" panose="020F0502020204030204" pitchFamily="34" charset="0"/>
              </a:rPr>
              <a:t>This 3 part structure is named triple and are grouped in RDF format</a:t>
            </a:r>
          </a:p>
          <a:p>
            <a:pPr lvl="1"/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Metadata</a:t>
            </a:r>
            <a:r>
              <a:rPr lang="fr-BE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fr-BE" sz="4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represented</a:t>
            </a:r>
            <a:r>
              <a:rPr lang="fr-BE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as triples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175110" y="2314946"/>
            <a:ext cx="1775534" cy="710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latin typeface="Calibri" panose="020F0502020204030204" pitchFamily="34" charset="0"/>
                <a:cs typeface="Calibri" panose="020F0502020204030204" pitchFamily="34" charset="0"/>
              </a:rPr>
              <a:t>The french </a:t>
            </a:r>
            <a:r>
              <a:rPr lang="fr-BE" err="1">
                <a:latin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fr-BE">
                <a:latin typeface="Calibri" panose="020F0502020204030204" pitchFamily="34" charset="0"/>
                <a:cs typeface="Calibri" panose="020F0502020204030204" pitchFamily="34" charset="0"/>
              </a:rPr>
              <a:t>  of the OJ 123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68986" y="2314946"/>
            <a:ext cx="1775534" cy="710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err="1">
                <a:latin typeface="Calibri" panose="020F0502020204030204" pitchFamily="34" charset="0"/>
                <a:cs typeface="Calibri" panose="020F0502020204030204" pitchFamily="34" charset="0"/>
              </a:rPr>
              <a:t>has_type</a:t>
            </a:r>
            <a:endParaRPr lang="fr-B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42644" y="2314946"/>
            <a:ext cx="1775534" cy="710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latin typeface="Calibri" panose="020F0502020204030204" pitchFamily="34" charset="0"/>
                <a:cs typeface="Calibri" panose="020F0502020204030204" pitchFamily="34" charset="0"/>
              </a:rPr>
              <a:t>« </a:t>
            </a:r>
            <a:r>
              <a:rPr lang="fr-BE" err="1">
                <a:latin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fr-BE">
                <a:latin typeface="Calibri" panose="020F0502020204030204" pitchFamily="34" charset="0"/>
                <a:cs typeface="Calibri" panose="020F0502020204030204" pitchFamily="34" charset="0"/>
              </a:rPr>
              <a:t> »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75110" y="3334896"/>
            <a:ext cx="1775534" cy="710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latin typeface="Calibri" panose="020F0502020204030204" pitchFamily="34" charset="0"/>
                <a:cs typeface="Calibri" panose="020F0502020204030204" pitchFamily="34" charset="0"/>
              </a:rPr>
              <a:t>The OJ 123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68986" y="3334896"/>
            <a:ext cx="1775534" cy="710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latin typeface="Calibri" panose="020F0502020204030204" pitchFamily="34" charset="0"/>
                <a:cs typeface="Calibri" panose="020F0502020204030204" pitchFamily="34" charset="0"/>
              </a:rPr>
              <a:t>cites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42644" y="3334896"/>
            <a:ext cx="1775534" cy="710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latin typeface="Calibri" panose="020F0502020204030204" pitchFamily="34" charset="0"/>
                <a:cs typeface="Calibri" panose="020F0502020204030204" pitchFamily="34" charset="0"/>
              </a:rPr>
              <a:t>the OJ 456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426113-9080-48C1-B138-63BE85AA4DA3}"/>
              </a:ext>
            </a:extLst>
          </p:cNvPr>
          <p:cNvSpPr txBox="1"/>
          <p:nvPr/>
        </p:nvSpPr>
        <p:spPr>
          <a:xfrm rot="16200000">
            <a:off x="-442216" y="689372"/>
            <a:ext cx="128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3: Data</a:t>
            </a:r>
            <a:endParaRPr lang="en-US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FCC1564-909F-4CDD-9F0B-AFCF3E80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3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18A3A4-57CA-490C-873E-B8F26773D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05699" cy="4305661"/>
          </a:xfrm>
        </p:spPr>
        <p:txBody>
          <a:bodyPr/>
          <a:lstStyle/>
          <a:p>
            <a:r>
              <a:rPr lang="en-IE" sz="2000">
                <a:latin typeface="Calibri" panose="020F0502020204030204" pitchFamily="34" charset="0"/>
                <a:cs typeface="Calibri" panose="020F0502020204030204" pitchFamily="34" charset="0"/>
              </a:rPr>
              <a:t>Guaranteed at  the Semantic store level</a:t>
            </a:r>
          </a:p>
          <a:p>
            <a:pPr lvl="1"/>
            <a:r>
              <a:rPr lang="en-IE" sz="1800">
                <a:latin typeface="Calibri" panose="020F0502020204030204" pitchFamily="34" charset="0"/>
                <a:cs typeface="Calibri" panose="020F0502020204030204" pitchFamily="34" charset="0"/>
              </a:rPr>
              <a:t>Possibility to store and retrieve RDF data based on various ontologies</a:t>
            </a:r>
          </a:p>
          <a:p>
            <a:pPr lvl="1"/>
            <a:r>
              <a:rPr lang="en-IE" sz="1800">
                <a:latin typeface="Calibri" panose="020F0502020204030204" pitchFamily="34" charset="0"/>
                <a:cs typeface="Calibri" panose="020F0502020204030204" pitchFamily="34" charset="0"/>
              </a:rPr>
              <a:t>eProcurement ontology, </a:t>
            </a:r>
            <a:r>
              <a:rPr lang="en-IE" sz="1800" err="1">
                <a:latin typeface="Calibri" panose="020F0502020204030204" pitchFamily="34" charset="0"/>
                <a:cs typeface="Calibri" panose="020F0502020204030204" pitchFamily="34" charset="0"/>
              </a:rPr>
              <a:t>Whoiswho</a:t>
            </a:r>
            <a:r>
              <a:rPr lang="en-IE" sz="1800">
                <a:latin typeface="Calibri" panose="020F0502020204030204" pitchFamily="34" charset="0"/>
                <a:cs typeface="Calibri" panose="020F0502020204030204" pitchFamily="34" charset="0"/>
              </a:rPr>
              <a:t> data, Master data.</a:t>
            </a:r>
          </a:p>
          <a:p>
            <a:r>
              <a:rPr lang="en-IE" sz="2000">
                <a:latin typeface="Calibri" panose="020F0502020204030204" pitchFamily="34" charset="0"/>
                <a:cs typeface="Calibri" panose="020F0502020204030204" pitchFamily="34" charset="0"/>
              </a:rPr>
              <a:t>Our Knowledge Graph (=triple store): </a:t>
            </a:r>
            <a:r>
              <a:rPr lang="en-IE" sz="2000" b="1">
                <a:latin typeface="Calibri" panose="020F0502020204030204" pitchFamily="34" charset="0"/>
                <a:cs typeface="Calibri" panose="020F0502020204030204" pitchFamily="34" charset="0"/>
              </a:rPr>
              <a:t>Virtuoso</a:t>
            </a:r>
          </a:p>
          <a:p>
            <a:pPr lvl="1"/>
            <a:r>
              <a:rPr lang="en-US" sz="1800"/>
              <a:t>Triples are way to model metadata. </a:t>
            </a:r>
          </a:p>
          <a:p>
            <a:pPr lvl="1"/>
            <a:r>
              <a:rPr lang="en-US" sz="1800"/>
              <a:t>Triples from RDF are stored in Virtuoso. </a:t>
            </a:r>
          </a:p>
          <a:p>
            <a:pPr lvl="1"/>
            <a:r>
              <a:rPr lang="en-US" sz="1800"/>
              <a:t>Users can query Virtuoso using a query language, SPARQL.</a:t>
            </a:r>
          </a:p>
          <a:p>
            <a:pPr lvl="1"/>
            <a:r>
              <a:rPr lang="en-US" sz="1800"/>
              <a:t>Inferred metadata is NOT stored in Virtuoso</a:t>
            </a:r>
          </a:p>
          <a:p>
            <a:pPr lvl="1"/>
            <a:r>
              <a:rPr lang="en-US" sz="1800"/>
              <a:t>Digital content is NOT stored in Virtuoso</a:t>
            </a:r>
          </a:p>
          <a:p>
            <a:pPr lvl="1"/>
            <a:endParaRPr lang="en-IE" sz="1800"/>
          </a:p>
          <a:p>
            <a:pPr lvl="1"/>
            <a:endParaRPr lang="en-I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FF4328-DBDB-449F-97F7-06E5A36E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CD96CD-DDFA-4F5D-9C25-8AFEA309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Knowledge graph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FD554-2FE0-4035-87C6-D581753E2CC0}"/>
              </a:ext>
            </a:extLst>
          </p:cNvPr>
          <p:cNvSpPr txBox="1"/>
          <p:nvPr/>
        </p:nvSpPr>
        <p:spPr>
          <a:xfrm rot="16200000">
            <a:off x="-442216" y="689372"/>
            <a:ext cx="128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3: Data</a:t>
            </a:r>
            <a:endParaRPr lang="en-US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EC66EB-8950-81B0-2DF7-9046580FDFD6}"/>
              </a:ext>
            </a:extLst>
          </p:cNvPr>
          <p:cNvGrpSpPr/>
          <p:nvPr/>
        </p:nvGrpSpPr>
        <p:grpSpPr>
          <a:xfrm>
            <a:off x="8177214" y="3646910"/>
            <a:ext cx="1732724" cy="2849502"/>
            <a:chOff x="9676076" y="1815502"/>
            <a:chExt cx="1732724" cy="28495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0A36271-7B34-9C20-ACF8-FFFA4E2813EF}"/>
                </a:ext>
              </a:extLst>
            </p:cNvPr>
            <p:cNvGrpSpPr/>
            <p:nvPr/>
          </p:nvGrpSpPr>
          <p:grpSpPr>
            <a:xfrm>
              <a:off x="9899087" y="3169670"/>
              <a:ext cx="1454714" cy="1495334"/>
              <a:chOff x="9754377" y="2052070"/>
              <a:chExt cx="1454714" cy="1495334"/>
            </a:xfrm>
          </p:grpSpPr>
          <p:sp>
            <p:nvSpPr>
              <p:cNvPr id="12" name="Can 34">
                <a:extLst>
                  <a:ext uri="{FF2B5EF4-FFF2-40B4-BE49-F238E27FC236}">
                    <a16:creationId xmlns:a16="http://schemas.microsoft.com/office/drawing/2014/main" id="{8E4CFF33-10A1-65FD-6462-E209526613CF}"/>
                  </a:ext>
                </a:extLst>
              </p:cNvPr>
              <p:cNvSpPr/>
              <p:nvPr/>
            </p:nvSpPr>
            <p:spPr>
              <a:xfrm>
                <a:off x="9754377" y="2475828"/>
                <a:ext cx="1454714" cy="1071576"/>
              </a:xfrm>
              <a:prstGeom prst="can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600">
                    <a:effectLst/>
                    <a:latin typeface="Calibri" panose="020F0502020204030204" pitchFamily="34" charset="0"/>
                    <a:ea typeface="PMingLiU"/>
                    <a:cs typeface="Calibri" panose="020F0502020204030204" pitchFamily="34" charset="0"/>
                  </a:rPr>
                  <a:t>Virtuoso</a:t>
                </a:r>
                <a:endParaRPr lang="en-IE" sz="1600">
                  <a:effectLst/>
                  <a:latin typeface="Calibri" panose="020F0502020204030204" pitchFamily="34" charset="0"/>
                  <a:ea typeface="PMingLiU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Frame 12">
                <a:extLst>
                  <a:ext uri="{FF2B5EF4-FFF2-40B4-BE49-F238E27FC236}">
                    <a16:creationId xmlns:a16="http://schemas.microsoft.com/office/drawing/2014/main" id="{A9BFD755-5A32-F4B6-894E-D75008BCA3CD}"/>
                  </a:ext>
                </a:extLst>
              </p:cNvPr>
              <p:cNvSpPr/>
              <p:nvPr/>
            </p:nvSpPr>
            <p:spPr>
              <a:xfrm>
                <a:off x="9754377" y="2052070"/>
                <a:ext cx="1454714" cy="471674"/>
              </a:xfrm>
              <a:prstGeom prst="fram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PMingLiU"/>
                    <a:cs typeface="Calibri" panose="020F0502020204030204" pitchFamily="34" charset="0"/>
                  </a:rPr>
                  <a:t>SPARQL Endpoint</a:t>
                </a:r>
                <a:endParaRPr lang="en-IE" sz="1200">
                  <a:effectLst/>
                  <a:latin typeface="Calibri" panose="020F0502020204030204" pitchFamily="34" charset="0"/>
                  <a:ea typeface="PMingLiU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9" name="Graphic 8" descr="User outline">
              <a:extLst>
                <a:ext uri="{FF2B5EF4-FFF2-40B4-BE49-F238E27FC236}">
                  <a16:creationId xmlns:a16="http://schemas.microsoft.com/office/drawing/2014/main" id="{660DFE46-E631-1E8D-79DD-705220AF2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676076" y="1815502"/>
              <a:ext cx="782357" cy="782357"/>
            </a:xfrm>
            <a:prstGeom prst="rect">
              <a:avLst/>
            </a:prstGeom>
          </p:spPr>
        </p:pic>
        <p:pic>
          <p:nvPicPr>
            <p:cNvPr id="10" name="Graphic 9" descr="Computer outline">
              <a:extLst>
                <a:ext uri="{FF2B5EF4-FFF2-40B4-BE49-F238E27FC236}">
                  <a16:creationId xmlns:a16="http://schemas.microsoft.com/office/drawing/2014/main" id="{8E97469E-78D4-11A9-C95F-44A63BC17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626443" y="1882548"/>
              <a:ext cx="782357" cy="782357"/>
            </a:xfrm>
            <a:prstGeom prst="rect">
              <a:avLst/>
            </a:prstGeom>
          </p:spPr>
        </p:pic>
        <p:pic>
          <p:nvPicPr>
            <p:cNvPr id="11" name="Graphic 10" descr="Sort with solid fill">
              <a:extLst>
                <a:ext uri="{FF2B5EF4-FFF2-40B4-BE49-F238E27FC236}">
                  <a16:creationId xmlns:a16="http://schemas.microsoft.com/office/drawing/2014/main" id="{6C05C2AC-B1CC-59D4-9E4F-0327C59F2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35265" y="2609263"/>
              <a:ext cx="782357" cy="491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482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140E0B04F1342A01DE84B31DE065E" ma:contentTypeVersion="17" ma:contentTypeDescription="Create a new document." ma:contentTypeScope="" ma:versionID="0f6e28f1e8572bc8549ff32b0419cae8">
  <xsd:schema xmlns:xsd="http://www.w3.org/2001/XMLSchema" xmlns:xs="http://www.w3.org/2001/XMLSchema" xmlns:p="http://schemas.microsoft.com/office/2006/metadata/properties" xmlns:ns2="a517c953-cf33-4492-b086-66309312f726" xmlns:ns3="51c9478a-d806-4266-aba0-a353b3761f36" targetNamespace="http://schemas.microsoft.com/office/2006/metadata/properties" ma:root="true" ma:fieldsID="c88b49f6bafeba0fa537763f5b220f14" ns2:_="" ns3:_="">
    <xsd:import namespace="a517c953-cf33-4492-b086-66309312f726"/>
    <xsd:import namespace="51c9478a-d806-4266-aba0-a353b3761f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7c953-cf33-4492-b086-66309312f7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c9478a-d806-4266-aba0-a353b3761f3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70586bb-ed31-48bf-ae46-321c9465397b}" ma:internalName="TaxCatchAll" ma:showField="CatchAllData" ma:web="51c9478a-d806-4266-aba0-a353b3761f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c9478a-d806-4266-aba0-a353b3761f36" xsi:nil="true"/>
    <SharedWithUsers xmlns="51c9478a-d806-4266-aba0-a353b3761f36">
      <UserInfo>
        <DisplayName>BOUNTOURI Vasiliki (OP)</DisplayName>
        <AccountId>534</AccountId>
        <AccountType/>
      </UserInfo>
      <UserInfo>
        <DisplayName>VUJASINOVIC Marko (OP-EXT)</DisplayName>
        <AccountId>680</AccountId>
        <AccountType/>
      </UserInfo>
      <UserInfo>
        <DisplayName>FELIACHI Abdelfettah (OP-EXT)</DisplayName>
        <AccountId>657</AccountId>
        <AccountType/>
      </UserInfo>
    </SharedWithUsers>
    <lcf76f155ced4ddcb4097134ff3c332f xmlns="a517c953-cf33-4492-b086-66309312f72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DBE912-2ADF-42E3-B915-5BA1E41589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5927A9-B8C1-4355-AE55-210E2BCDA579}">
  <ds:schemaRefs>
    <ds:schemaRef ds:uri="51c9478a-d806-4266-aba0-a353b3761f36"/>
    <ds:schemaRef ds:uri="a517c953-cf33-4492-b086-66309312f7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2CCCBC-47C0-49A2-8193-DDC48976EA9A}">
  <ds:schemaRefs>
    <ds:schemaRef ds:uri="10113a70-fa18-42bf-b18f-1db7eb1ae643"/>
    <ds:schemaRef ds:uri="51c9478a-d806-4266-aba0-a353b3761f36"/>
    <ds:schemaRef ds:uri="a517c953-cf33-4492-b086-66309312f726"/>
    <ds:schemaRef ds:uri="f35f5637-fabd-4565-b1d5-90ce7b582d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57</Slides>
  <Notes>45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Cellar: APIs and  SPARQL training The Common Data Repository of the Publications Office</vt:lpstr>
      <vt:lpstr>Agenda of the training</vt:lpstr>
      <vt:lpstr>Who are the trainers? </vt:lpstr>
      <vt:lpstr>PowerPoint Presentation</vt:lpstr>
      <vt:lpstr>Our data are linked by default</vt:lpstr>
      <vt:lpstr>Data layers in Cellar</vt:lpstr>
      <vt:lpstr>WEMI</vt:lpstr>
      <vt:lpstr>Metadata are represented as triples</vt:lpstr>
      <vt:lpstr>Knowledge graph</vt:lpstr>
      <vt:lpstr>Inference</vt:lpstr>
      <vt:lpstr>Cellar’s resource identifiers (URI)</vt:lpstr>
      <vt:lpstr>Cellar’s resource identifiers (URI)</vt:lpstr>
      <vt:lpstr>Let’s see how to access Cellar data</vt:lpstr>
      <vt:lpstr>PowerPoint Presentation</vt:lpstr>
      <vt:lpstr>User story: As a developper, I want to train my model</vt:lpstr>
      <vt:lpstr>User story: As a lawyer, I need info about a case-law  </vt:lpstr>
      <vt:lpstr>Should have to use API or VIRTUOSO to retrieve metadata?</vt:lpstr>
      <vt:lpstr>PowerPoint Presentation</vt:lpstr>
      <vt:lpstr>How to retrieve content streams (digital files), for example a publication in PDF ?</vt:lpstr>
      <vt:lpstr>REST API</vt:lpstr>
      <vt:lpstr>How to retrieve content streams (digital files), for example a publication in PDF from the REST API?</vt:lpstr>
      <vt:lpstr>Retrieve content stream: using Web browser</vt:lpstr>
      <vt:lpstr>Retrieve content stream: using Web browser</vt:lpstr>
      <vt:lpstr>Retrieve content streams: using REST API Client (Postman)</vt:lpstr>
      <vt:lpstr>Retrieve content stream: using REST API</vt:lpstr>
      <vt:lpstr>Let’s try out some requests from Postman!</vt:lpstr>
      <vt:lpstr>PowerPoint Presentation</vt:lpstr>
      <vt:lpstr>Notifications: RSS and Atom feeds</vt:lpstr>
      <vt:lpstr>RSS FEED</vt:lpstr>
      <vt:lpstr>Ingestion feed</vt:lpstr>
      <vt:lpstr>NAL and ontology feed</vt:lpstr>
      <vt:lpstr>Let’s try out some requests from Postman!</vt:lpstr>
      <vt:lpstr>PowerPoint Presentation</vt:lpstr>
      <vt:lpstr>REST API</vt:lpstr>
      <vt:lpstr>Notices</vt:lpstr>
      <vt:lpstr>PowerPoint Presentation</vt:lpstr>
      <vt:lpstr>Let’s try out some requests from Postman!</vt:lpstr>
      <vt:lpstr>PowerPoint Presentation</vt:lpstr>
      <vt:lpstr>SPARQL</vt:lpstr>
      <vt:lpstr>Virtuoso SPARQL Query Editor</vt:lpstr>
      <vt:lpstr>Virtuoso SPARQL : preliminaries</vt:lpstr>
      <vt:lpstr>Retrieve other identifiers of a publication</vt:lpstr>
      <vt:lpstr>Retrieve languages and formats</vt:lpstr>
      <vt:lpstr>Retrieve all metadata about the work of a publication</vt:lpstr>
      <vt:lpstr>Retrieve all metadata about a publication (languages and formats included)</vt:lpstr>
      <vt:lpstr>Retrieve Official Journals published in 2022</vt:lpstr>
      <vt:lpstr>Let's add business identifier into result set</vt:lpstr>
      <vt:lpstr>Retrieve Official Journals published in specific time period</vt:lpstr>
      <vt:lpstr>(Since 2024) Retrieve Official Journals Act</vt:lpstr>
      <vt:lpstr>Official journal act and business id</vt:lpstr>
      <vt:lpstr>Retrieve case-law created in specific time period</vt:lpstr>
      <vt:lpstr>Retrieve acts put in force in 2022 and still in force</vt:lpstr>
      <vt:lpstr>Retrieve metadata for court cases</vt:lpstr>
      <vt:lpstr>Retrieve Who is who data </vt:lpstr>
      <vt:lpstr>SPARQL Mapper</vt:lpstr>
      <vt:lpstr>SPARQL Mapper</vt:lpstr>
      <vt:lpstr>Thank you! - Q&amp;A -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Cellar</dc:title>
  <dc:creator>BOUNTOURI Vasiliki (OP)</dc:creator>
  <cp:keywords/>
  <cp:revision>12</cp:revision>
  <dcterms:created xsi:type="dcterms:W3CDTF">2020-12-17T08:37:18Z</dcterms:created>
  <dcterms:modified xsi:type="dcterms:W3CDTF">2025-01-28T13:17:58Z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0x010100062140E0B04F1342A01DE84B31DE065E</vt:lpwstr>
  </property>
  <property fmtid="{D5CDD505-2E9C-101B-9397-08002B2CF9AE}" pid="3" name="Unit_Directorates_tax">
    <vt:lpwstr/>
  </property>
  <property fmtid="{D5CDD505-2E9C-101B-9397-08002B2CF9AE}" pid="4" name="Applicable_To0Tax">
    <vt:lpwstr/>
  </property>
  <property fmtid="{D5CDD505-2E9C-101B-9397-08002B2CF9AE}" pid="5" name="Applicable_ToTax">
    <vt:lpwstr/>
  </property>
  <property fmtid="{D5CDD505-2E9C-101B-9397-08002B2CF9AE}" pid="6" name="MSIP_Label_6bd9ddd1-4d20-43f6-abfa-fc3c07406f94_Enabled">
    <vt:lpwstr>true</vt:lpwstr>
  </property>
  <property fmtid="{D5CDD505-2E9C-101B-9397-08002B2CF9AE}" pid="7" name="MSIP_Label_6bd9ddd1-4d20-43f6-abfa-fc3c07406f94_SetDate">
    <vt:lpwstr>2022-09-20T11:46:56Z</vt:lpwstr>
  </property>
  <property fmtid="{D5CDD505-2E9C-101B-9397-08002B2CF9AE}" pid="8" name="MSIP_Label_6bd9ddd1-4d20-43f6-abfa-fc3c07406f94_Method">
    <vt:lpwstr>Standard</vt:lpwstr>
  </property>
  <property fmtid="{D5CDD505-2E9C-101B-9397-08002B2CF9AE}" pid="9" name="MSIP_Label_6bd9ddd1-4d20-43f6-abfa-fc3c07406f94_Name">
    <vt:lpwstr>Commission Use</vt:lpwstr>
  </property>
  <property fmtid="{D5CDD505-2E9C-101B-9397-08002B2CF9AE}" pid="10" name="MSIP_Label_6bd9ddd1-4d20-43f6-abfa-fc3c07406f94_SiteId">
    <vt:lpwstr>b24c8b06-522c-46fe-9080-70926f8dddb1</vt:lpwstr>
  </property>
  <property fmtid="{D5CDD505-2E9C-101B-9397-08002B2CF9AE}" pid="11" name="MSIP_Label_6bd9ddd1-4d20-43f6-abfa-fc3c07406f94_ActionId">
    <vt:lpwstr>300aaecd-fdad-4a9e-bbb2-17147aaae0c0</vt:lpwstr>
  </property>
  <property fmtid="{D5CDD505-2E9C-101B-9397-08002B2CF9AE}" pid="12" name="MSIP_Label_6bd9ddd1-4d20-43f6-abfa-fc3c07406f94_ContentBits">
    <vt:lpwstr>0</vt:lpwstr>
  </property>
  <property fmtid="{D5CDD505-2E9C-101B-9397-08002B2CF9AE}" pid="13" name="MediaServiceImageTags">
    <vt:lpwstr/>
  </property>
</Properties>
</file>