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7C_49FBD46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heme/themeOverride1.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2"/>
  </p:notesMasterIdLst>
  <p:handoutMasterIdLst>
    <p:handoutMasterId r:id="rId73"/>
  </p:handoutMasterIdLst>
  <p:sldIdLst>
    <p:sldId id="258" r:id="rId5"/>
    <p:sldId id="287" r:id="rId6"/>
    <p:sldId id="612" r:id="rId7"/>
    <p:sldId id="618" r:id="rId8"/>
    <p:sldId id="393" r:id="rId9"/>
    <p:sldId id="524" r:id="rId10"/>
    <p:sldId id="525" r:id="rId11"/>
    <p:sldId id="651" r:id="rId12"/>
    <p:sldId id="380" r:id="rId13"/>
    <p:sldId id="360" r:id="rId14"/>
    <p:sldId id="361" r:id="rId15"/>
    <p:sldId id="381" r:id="rId16"/>
    <p:sldId id="362" r:id="rId17"/>
    <p:sldId id="282" r:id="rId18"/>
    <p:sldId id="337" r:id="rId19"/>
    <p:sldId id="367" r:id="rId20"/>
    <p:sldId id="384" r:id="rId21"/>
    <p:sldId id="300" r:id="rId22"/>
    <p:sldId id="386" r:id="rId23"/>
    <p:sldId id="546" r:id="rId24"/>
    <p:sldId id="366" r:id="rId25"/>
    <p:sldId id="625" r:id="rId26"/>
    <p:sldId id="435" r:id="rId27"/>
    <p:sldId id="540" r:id="rId28"/>
    <p:sldId id="665" r:id="rId29"/>
    <p:sldId id="664" r:id="rId30"/>
    <p:sldId id="541" r:id="rId31"/>
    <p:sldId id="542" r:id="rId32"/>
    <p:sldId id="666" r:id="rId33"/>
    <p:sldId id="667" r:id="rId34"/>
    <p:sldId id="617" r:id="rId35"/>
    <p:sldId id="607" r:id="rId36"/>
    <p:sldId id="305" r:id="rId37"/>
    <p:sldId id="693" r:id="rId38"/>
    <p:sldId id="694" r:id="rId39"/>
    <p:sldId id="545" r:id="rId40"/>
    <p:sldId id="652" r:id="rId41"/>
    <p:sldId id="653" r:id="rId42"/>
    <p:sldId id="649" r:id="rId43"/>
    <p:sldId id="639" r:id="rId44"/>
    <p:sldId id="531" r:id="rId45"/>
    <p:sldId id="513" r:id="rId46"/>
    <p:sldId id="547" r:id="rId47"/>
    <p:sldId id="610" r:id="rId48"/>
    <p:sldId id="611" r:id="rId49"/>
    <p:sldId id="650" r:id="rId50"/>
    <p:sldId id="562" r:id="rId51"/>
    <p:sldId id="549" r:id="rId52"/>
    <p:sldId id="444" r:id="rId53"/>
    <p:sldId id="470" r:id="rId54"/>
    <p:sldId id="654" r:id="rId55"/>
    <p:sldId id="446" r:id="rId56"/>
    <p:sldId id="638" r:id="rId57"/>
    <p:sldId id="669" r:id="rId58"/>
    <p:sldId id="389" r:id="rId59"/>
    <p:sldId id="658" r:id="rId60"/>
    <p:sldId id="399" r:id="rId61"/>
    <p:sldId id="656" r:id="rId62"/>
    <p:sldId id="670" r:id="rId63"/>
    <p:sldId id="400" r:id="rId64"/>
    <p:sldId id="672" r:id="rId65"/>
    <p:sldId id="674" r:id="rId66"/>
    <p:sldId id="673" r:id="rId67"/>
    <p:sldId id="609" r:id="rId68"/>
    <p:sldId id="671" r:id="rId69"/>
    <p:sldId id="663" r:id="rId70"/>
    <p:sldId id="517" r:id="rId71"/>
  </p:sldIdLst>
  <p:sldSz cx="12192000" cy="6858000"/>
  <p:notesSz cx="6858000" cy="1171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1F6563-D9C3-485D-B22A-1559C32A3342}">
          <p14:sldIdLst>
            <p14:sldId id="258"/>
            <p14:sldId id="287"/>
            <p14:sldId id="612"/>
            <p14:sldId id="618"/>
            <p14:sldId id="393"/>
            <p14:sldId id="524"/>
            <p14:sldId id="525"/>
            <p14:sldId id="651"/>
            <p14:sldId id="380"/>
            <p14:sldId id="360"/>
            <p14:sldId id="361"/>
            <p14:sldId id="381"/>
            <p14:sldId id="362"/>
            <p14:sldId id="282"/>
            <p14:sldId id="337"/>
            <p14:sldId id="367"/>
            <p14:sldId id="384"/>
            <p14:sldId id="300"/>
            <p14:sldId id="386"/>
            <p14:sldId id="546"/>
            <p14:sldId id="366"/>
            <p14:sldId id="625"/>
            <p14:sldId id="435"/>
            <p14:sldId id="540"/>
            <p14:sldId id="665"/>
            <p14:sldId id="664"/>
            <p14:sldId id="541"/>
            <p14:sldId id="542"/>
            <p14:sldId id="666"/>
            <p14:sldId id="667"/>
            <p14:sldId id="617"/>
            <p14:sldId id="607"/>
            <p14:sldId id="305"/>
            <p14:sldId id="693"/>
            <p14:sldId id="694"/>
            <p14:sldId id="545"/>
            <p14:sldId id="652"/>
            <p14:sldId id="653"/>
            <p14:sldId id="649"/>
            <p14:sldId id="639"/>
            <p14:sldId id="531"/>
            <p14:sldId id="513"/>
            <p14:sldId id="547"/>
            <p14:sldId id="610"/>
            <p14:sldId id="611"/>
            <p14:sldId id="650"/>
            <p14:sldId id="562"/>
            <p14:sldId id="549"/>
            <p14:sldId id="444"/>
            <p14:sldId id="470"/>
            <p14:sldId id="654"/>
            <p14:sldId id="446"/>
            <p14:sldId id="638"/>
            <p14:sldId id="669"/>
            <p14:sldId id="389"/>
            <p14:sldId id="658"/>
            <p14:sldId id="399"/>
            <p14:sldId id="656"/>
            <p14:sldId id="670"/>
            <p14:sldId id="400"/>
            <p14:sldId id="672"/>
            <p14:sldId id="674"/>
            <p14:sldId id="673"/>
            <p14:sldId id="609"/>
            <p14:sldId id="671"/>
            <p14:sldId id="663"/>
            <p14:sldId id="517"/>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05689-D409-4915-6AEC-BA53BE2ECB96}" name="BOUNTOURI Vasiliki (OP)" initials="BV(" userId="S::vasiliki.bountouri@publications.europa.eu::10edb98a-cdad-47f6-803f-f216d5ea16a4" providerId="AD"/>
  <p188:author id="{441497DF-8CB8-6082-6F6E-9CF3B9854ABF}" name="FELIACHI Abdelfettah (OP-EXT)" initials="FA(E" userId="S::Abdelfettah.FELIACHI@ext.publications.europa.eu::3d56a1f9-0d5d-4a71-90a7-9711cee347e2" providerId="AD"/>
  <p188:author id="{985AE7E8-849B-6276-0FC1-D066225821A6}" name="VUJASINOVIC Marko (OP-EXT)" initials="VM(E" userId="S::Marko.VUJASINOVIC@ext.publications.europa.eu::c422ca20-1faa-402e-9946-8082038139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Wilhelm Küster" initials="MWK" lastIdx="3" clrIdx="0">
    <p:extLst>
      <p:ext uri="{19B8F6BF-5375-455C-9EA6-DF929625EA0E}">
        <p15:presenceInfo xmlns:p15="http://schemas.microsoft.com/office/powerpoint/2012/main" userId="9c4440e9c698d74d" providerId="Windows Live"/>
      </p:ext>
    </p:extLst>
  </p:cmAuthor>
  <p:cmAuthor id="2" name="VUJASINOVIC Marko (OP-EXT)" initials="VM(" lastIdx="40" clrIdx="1">
    <p:extLst>
      <p:ext uri="{19B8F6BF-5375-455C-9EA6-DF929625EA0E}">
        <p15:presenceInfo xmlns:p15="http://schemas.microsoft.com/office/powerpoint/2012/main" userId="S-1-5-21-1606980848-2025429265-839522115-1381105" providerId="AD"/>
      </p:ext>
    </p:extLst>
  </p:cmAuthor>
  <p:cmAuthor id="3" name="GAILLARD Emmanuelle (OP)" initials="GE(" lastIdx="91" clrIdx="2">
    <p:extLst>
      <p:ext uri="{19B8F6BF-5375-455C-9EA6-DF929625EA0E}">
        <p15:presenceInfo xmlns:p15="http://schemas.microsoft.com/office/powerpoint/2012/main" userId="S-1-5-21-1606980848-2025429265-839522115-1240782" providerId="AD"/>
      </p:ext>
    </p:extLst>
  </p:cmAuthor>
  <p:cmAuthor id="4" name="BOUNTOURI Vasiliki (OP)" initials="BV(" lastIdx="18" clrIdx="3">
    <p:extLst>
      <p:ext uri="{19B8F6BF-5375-455C-9EA6-DF929625EA0E}">
        <p15:presenceInfo xmlns:p15="http://schemas.microsoft.com/office/powerpoint/2012/main" userId="S-1-5-21-1606980848-2025429265-839522115-1247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9F1"/>
    <a:srgbClr val="23A2BC"/>
    <a:srgbClr val="ED8D2F"/>
    <a:srgbClr val="1EC08A"/>
    <a:srgbClr val="035DC1"/>
    <a:srgbClr val="024B9C"/>
    <a:srgbClr val="004494"/>
    <a:srgbClr val="024EA2"/>
    <a:srgbClr val="035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547E4-3F74-84A9-89E3-2A8F088CFC9B}" v="252" dt="2025-01-22T14:24:45.372"/>
    <p1510:client id="{4ACF866F-91D9-4E3D-8A9A-FFC9AEAEB41B}" v="4" dt="2025-01-22T13:46:42.252"/>
    <p1510:client id="{778FB070-28F1-4802-98B4-06F24C68009A}" v="236" dt="2025-01-23T10:01:17.337"/>
    <p1510:client id="{9F53D88F-66BC-4F3F-9435-D98C44AF40A0}" v="45" dt="2025-01-23T09:23:43.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JASINOVIC Marko (OP-EXT)" userId="S::marko.vujasinovic@ext.publications.europa.eu::c422ca20-1faa-402e-9946-80820381396a" providerId="AD" clId="Web-{001547E4-3F74-84A9-89E3-2A8F088CFC9B}"/>
    <pc:docChg chg="addSld delSld modSld modSection">
      <pc:chgData name="VUJASINOVIC Marko (OP-EXT)" userId="S::marko.vujasinovic@ext.publications.europa.eu::c422ca20-1faa-402e-9946-80820381396a" providerId="AD" clId="Web-{001547E4-3F74-84A9-89E3-2A8F088CFC9B}" dt="2025-01-22T14:24:43.778" v="213" actId="20577"/>
      <pc:docMkLst>
        <pc:docMk/>
      </pc:docMkLst>
      <pc:sldChg chg="addSp delSp modSp">
        <pc:chgData name="VUJASINOVIC Marko (OP-EXT)" userId="S::marko.vujasinovic@ext.publications.europa.eu::c422ca20-1faa-402e-9946-80820381396a" providerId="AD" clId="Web-{001547E4-3F74-84A9-89E3-2A8F088CFC9B}" dt="2025-01-22T14:16:14.990" v="158"/>
        <pc:sldMkLst>
          <pc:docMk/>
          <pc:sldMk cId="2866168471" sldId="389"/>
        </pc:sldMkLst>
        <pc:spChg chg="del mod">
          <ac:chgData name="VUJASINOVIC Marko (OP-EXT)" userId="S::marko.vujasinovic@ext.publications.europa.eu::c422ca20-1faa-402e-9946-80820381396a" providerId="AD" clId="Web-{001547E4-3F74-84A9-89E3-2A8F088CFC9B}" dt="2025-01-22T14:16:14.615" v="157"/>
          <ac:spMkLst>
            <pc:docMk/>
            <pc:sldMk cId="2866168471" sldId="389"/>
            <ac:spMk id="5" creationId="{D5C65414-CD40-44E0-9CA9-97FE0305EE4B}"/>
          </ac:spMkLst>
        </pc:spChg>
        <pc:spChg chg="add">
          <ac:chgData name="VUJASINOVIC Marko (OP-EXT)" userId="S::marko.vujasinovic@ext.publications.europa.eu::c422ca20-1faa-402e-9946-80820381396a" providerId="AD" clId="Web-{001547E4-3F74-84A9-89E3-2A8F088CFC9B}" dt="2025-01-22T14:16:14.990" v="158"/>
          <ac:spMkLst>
            <pc:docMk/>
            <pc:sldMk cId="2866168471" sldId="389"/>
            <ac:spMk id="14" creationId="{CBA6D3A5-5ED5-1B26-ADB9-6C193A43D89C}"/>
          </ac:spMkLst>
        </pc:spChg>
      </pc:sldChg>
      <pc:sldChg chg="addSp delSp modSp">
        <pc:chgData name="VUJASINOVIC Marko (OP-EXT)" userId="S::marko.vujasinovic@ext.publications.europa.eu::c422ca20-1faa-402e-9946-80820381396a" providerId="AD" clId="Web-{001547E4-3F74-84A9-89E3-2A8F088CFC9B}" dt="2025-01-22T14:15:34.692" v="141"/>
        <pc:sldMkLst>
          <pc:docMk/>
          <pc:sldMk cId="1682529287" sldId="399"/>
        </pc:sldMkLst>
        <pc:spChg chg="add del">
          <ac:chgData name="VUJASINOVIC Marko (OP-EXT)" userId="S::marko.vujasinovic@ext.publications.europa.eu::c422ca20-1faa-402e-9946-80820381396a" providerId="AD" clId="Web-{001547E4-3F74-84A9-89E3-2A8F088CFC9B}" dt="2025-01-22T14:15:34.052" v="140"/>
          <ac:spMkLst>
            <pc:docMk/>
            <pc:sldMk cId="1682529287" sldId="399"/>
            <ac:spMk id="7" creationId="{F18C826D-B9CE-63A9-0BF9-65E7733FC13F}"/>
          </ac:spMkLst>
        </pc:spChg>
        <pc:spChg chg="add">
          <ac:chgData name="VUJASINOVIC Marko (OP-EXT)" userId="S::marko.vujasinovic@ext.publications.europa.eu::c422ca20-1faa-402e-9946-80820381396a" providerId="AD" clId="Web-{001547E4-3F74-84A9-89E3-2A8F088CFC9B}" dt="2025-01-22T14:15:34.692" v="141"/>
          <ac:spMkLst>
            <pc:docMk/>
            <pc:sldMk cId="1682529287" sldId="399"/>
            <ac:spMk id="9" creationId="{A7F981FA-0F99-EB3A-1C54-F6BF51243EA8}"/>
          </ac:spMkLst>
        </pc:spChg>
        <pc:spChg chg="del mod">
          <ac:chgData name="VUJASINOVIC Marko (OP-EXT)" userId="S::marko.vujasinovic@ext.publications.europa.eu::c422ca20-1faa-402e-9946-80820381396a" providerId="AD" clId="Web-{001547E4-3F74-84A9-89E3-2A8F088CFC9B}" dt="2025-01-22T14:13:36.300" v="89"/>
          <ac:spMkLst>
            <pc:docMk/>
            <pc:sldMk cId="1682529287" sldId="399"/>
            <ac:spMk id="18" creationId="{D91E78ED-2496-44D7-8D30-9BE4935DD738}"/>
          </ac:spMkLst>
        </pc:spChg>
        <pc:grpChg chg="mod">
          <ac:chgData name="VUJASINOVIC Marko (OP-EXT)" userId="S::marko.vujasinovic@ext.publications.europa.eu::c422ca20-1faa-402e-9946-80820381396a" providerId="AD" clId="Web-{001547E4-3F74-84A9-89E3-2A8F088CFC9B}" dt="2025-01-22T14:13:34.019" v="88" actId="1076"/>
          <ac:grpSpMkLst>
            <pc:docMk/>
            <pc:sldMk cId="1682529287" sldId="399"/>
            <ac:grpSpMk id="4" creationId="{1BA857CF-7143-4E21-8E8C-41326C5CF550}"/>
          </ac:grpSpMkLst>
        </pc:grpChg>
      </pc:sldChg>
      <pc:sldChg chg="addSp delSp">
        <pc:chgData name="VUJASINOVIC Marko (OP-EXT)" userId="S::marko.vujasinovic@ext.publications.europa.eu::c422ca20-1faa-402e-9946-80820381396a" providerId="AD" clId="Web-{001547E4-3F74-84A9-89E3-2A8F088CFC9B}" dt="2025-01-22T14:15:43.193" v="147"/>
        <pc:sldMkLst>
          <pc:docMk/>
          <pc:sldMk cId="3915814854" sldId="400"/>
        </pc:sldMkLst>
        <pc:spChg chg="del">
          <ac:chgData name="VUJASINOVIC Marko (OP-EXT)" userId="S::marko.vujasinovic@ext.publications.europa.eu::c422ca20-1faa-402e-9946-80820381396a" providerId="AD" clId="Web-{001547E4-3F74-84A9-89E3-2A8F088CFC9B}" dt="2025-01-22T14:14:05.301" v="101"/>
          <ac:spMkLst>
            <pc:docMk/>
            <pc:sldMk cId="3915814854" sldId="400"/>
            <ac:spMk id="5" creationId="{D9A4E253-73D5-4214-AC01-91D76F297B38}"/>
          </ac:spMkLst>
        </pc:spChg>
        <pc:spChg chg="add del">
          <ac:chgData name="VUJASINOVIC Marko (OP-EXT)" userId="S::marko.vujasinovic@ext.publications.europa.eu::c422ca20-1faa-402e-9946-80820381396a" providerId="AD" clId="Web-{001547E4-3F74-84A9-89E3-2A8F088CFC9B}" dt="2025-01-22T14:15:42.802" v="146"/>
          <ac:spMkLst>
            <pc:docMk/>
            <pc:sldMk cId="3915814854" sldId="400"/>
            <ac:spMk id="18" creationId="{B654059D-5056-C7B0-FF06-E89EEE9E9C11}"/>
          </ac:spMkLst>
        </pc:spChg>
        <pc:spChg chg="add">
          <ac:chgData name="VUJASINOVIC Marko (OP-EXT)" userId="S::marko.vujasinovic@ext.publications.europa.eu::c422ca20-1faa-402e-9946-80820381396a" providerId="AD" clId="Web-{001547E4-3F74-84A9-89E3-2A8F088CFC9B}" dt="2025-01-22T14:15:43.193" v="147"/>
          <ac:spMkLst>
            <pc:docMk/>
            <pc:sldMk cId="3915814854" sldId="400"/>
            <ac:spMk id="20" creationId="{1E79565E-7A9F-A624-30B7-600D8708F503}"/>
          </ac:spMkLst>
        </pc:spChg>
      </pc:sldChg>
      <pc:sldChg chg="addSp delSp modSp">
        <pc:chgData name="VUJASINOVIC Marko (OP-EXT)" userId="S::marko.vujasinovic@ext.publications.europa.eu::c422ca20-1faa-402e-9946-80820381396a" providerId="AD" clId="Web-{001547E4-3F74-84A9-89E3-2A8F088CFC9B}" dt="2025-01-22T14:12:31.253" v="43"/>
        <pc:sldMkLst>
          <pc:docMk/>
          <pc:sldMk cId="2396614090" sldId="446"/>
        </pc:sldMkLst>
        <pc:spChg chg="del mod">
          <ac:chgData name="VUJASINOVIC Marko (OP-EXT)" userId="S::marko.vujasinovic@ext.publications.europa.eu::c422ca20-1faa-402e-9946-80820381396a" providerId="AD" clId="Web-{001547E4-3F74-84A9-89E3-2A8F088CFC9B}" dt="2025-01-22T14:12:30.643" v="42"/>
          <ac:spMkLst>
            <pc:docMk/>
            <pc:sldMk cId="2396614090" sldId="446"/>
            <ac:spMk id="6" creationId="{57AD3A14-0DC8-439A-B7CE-D9253302E814}"/>
          </ac:spMkLst>
        </pc:spChg>
        <pc:spChg chg="add">
          <ac:chgData name="VUJASINOVIC Marko (OP-EXT)" userId="S::marko.vujasinovic@ext.publications.europa.eu::c422ca20-1faa-402e-9946-80820381396a" providerId="AD" clId="Web-{001547E4-3F74-84A9-89E3-2A8F088CFC9B}" dt="2025-01-22T14:12:31.253" v="43"/>
          <ac:spMkLst>
            <pc:docMk/>
            <pc:sldMk cId="2396614090" sldId="446"/>
            <ac:spMk id="7" creationId="{264F7EC3-366A-DA55-E810-9DDB17AE7B45}"/>
          </ac:spMkLst>
        </pc:spChg>
      </pc:sldChg>
      <pc:sldChg chg="del">
        <pc:chgData name="VUJASINOVIC Marko (OP-EXT)" userId="S::marko.vujasinovic@ext.publications.europa.eu::c422ca20-1faa-402e-9946-80820381396a" providerId="AD" clId="Web-{001547E4-3F74-84A9-89E3-2A8F088CFC9B}" dt="2025-01-22T14:11:45.689" v="38"/>
        <pc:sldMkLst>
          <pc:docMk/>
          <pc:sldMk cId="1259059922" sldId="472"/>
        </pc:sldMkLst>
      </pc:sldChg>
      <pc:sldChg chg="del">
        <pc:chgData name="VUJASINOVIC Marko (OP-EXT)" userId="S::marko.vujasinovic@ext.publications.europa.eu::c422ca20-1faa-402e-9946-80820381396a" providerId="AD" clId="Web-{001547E4-3F74-84A9-89E3-2A8F088CFC9B}" dt="2025-01-22T14:11:45.705" v="39"/>
        <pc:sldMkLst>
          <pc:docMk/>
          <pc:sldMk cId="321403543" sldId="564"/>
        </pc:sldMkLst>
      </pc:sldChg>
      <pc:sldChg chg="del">
        <pc:chgData name="VUJASINOVIC Marko (OP-EXT)" userId="S::marko.vujasinovic@ext.publications.europa.eu::c422ca20-1faa-402e-9946-80820381396a" providerId="AD" clId="Web-{001547E4-3F74-84A9-89E3-2A8F088CFC9B}" dt="2025-01-22T14:11:45.689" v="36"/>
        <pc:sldMkLst>
          <pc:docMk/>
          <pc:sldMk cId="3754736791" sldId="572"/>
        </pc:sldMkLst>
      </pc:sldChg>
      <pc:sldChg chg="del">
        <pc:chgData name="VUJASINOVIC Marko (OP-EXT)" userId="S::marko.vujasinovic@ext.publications.europa.eu::c422ca20-1faa-402e-9946-80820381396a" providerId="AD" clId="Web-{001547E4-3F74-84A9-89E3-2A8F088CFC9B}" dt="2025-01-22T14:11:45.689" v="37"/>
        <pc:sldMkLst>
          <pc:docMk/>
          <pc:sldMk cId="1722725149" sldId="573"/>
        </pc:sldMkLst>
      </pc:sldChg>
      <pc:sldChg chg="del">
        <pc:chgData name="VUJASINOVIC Marko (OP-EXT)" userId="S::marko.vujasinovic@ext.publications.europa.eu::c422ca20-1faa-402e-9946-80820381396a" providerId="AD" clId="Web-{001547E4-3F74-84A9-89E3-2A8F088CFC9B}" dt="2025-01-22T14:11:45.674" v="33"/>
        <pc:sldMkLst>
          <pc:docMk/>
          <pc:sldMk cId="3711119223" sldId="574"/>
        </pc:sldMkLst>
      </pc:sldChg>
      <pc:sldChg chg="del">
        <pc:chgData name="VUJASINOVIC Marko (OP-EXT)" userId="S::marko.vujasinovic@ext.publications.europa.eu::c422ca20-1faa-402e-9946-80820381396a" providerId="AD" clId="Web-{001547E4-3F74-84A9-89E3-2A8F088CFC9B}" dt="2025-01-22T14:11:45.674" v="34"/>
        <pc:sldMkLst>
          <pc:docMk/>
          <pc:sldMk cId="786036276" sldId="575"/>
        </pc:sldMkLst>
      </pc:sldChg>
      <pc:sldChg chg="del">
        <pc:chgData name="VUJASINOVIC Marko (OP-EXT)" userId="S::marko.vujasinovic@ext.publications.europa.eu::c422ca20-1faa-402e-9946-80820381396a" providerId="AD" clId="Web-{001547E4-3F74-84A9-89E3-2A8F088CFC9B}" dt="2025-01-22T14:11:45.658" v="32"/>
        <pc:sldMkLst>
          <pc:docMk/>
          <pc:sldMk cId="3396632214" sldId="576"/>
        </pc:sldMkLst>
      </pc:sldChg>
      <pc:sldChg chg="del">
        <pc:chgData name="VUJASINOVIC Marko (OP-EXT)" userId="S::marko.vujasinovic@ext.publications.europa.eu::c422ca20-1faa-402e-9946-80820381396a" providerId="AD" clId="Web-{001547E4-3F74-84A9-89E3-2A8F088CFC9B}" dt="2025-01-22T14:11:45.658" v="31"/>
        <pc:sldMkLst>
          <pc:docMk/>
          <pc:sldMk cId="884588076" sldId="577"/>
        </pc:sldMkLst>
      </pc:sldChg>
      <pc:sldChg chg="del">
        <pc:chgData name="VUJASINOVIC Marko (OP-EXT)" userId="S::marko.vujasinovic@ext.publications.europa.eu::c422ca20-1faa-402e-9946-80820381396a" providerId="AD" clId="Web-{001547E4-3F74-84A9-89E3-2A8F088CFC9B}" dt="2025-01-22T14:11:45.643" v="29"/>
        <pc:sldMkLst>
          <pc:docMk/>
          <pc:sldMk cId="48036629" sldId="604"/>
        </pc:sldMkLst>
      </pc:sldChg>
      <pc:sldChg chg="del">
        <pc:chgData name="VUJASINOVIC Marko (OP-EXT)" userId="S::marko.vujasinovic@ext.publications.europa.eu::c422ca20-1faa-402e-9946-80820381396a" providerId="AD" clId="Web-{001547E4-3F74-84A9-89E3-2A8F088CFC9B}" dt="2025-01-22T14:11:45.643" v="28"/>
        <pc:sldMkLst>
          <pc:docMk/>
          <pc:sldMk cId="2788536819" sldId="605"/>
        </pc:sldMkLst>
      </pc:sldChg>
      <pc:sldChg chg="addSp delSp modSp">
        <pc:chgData name="VUJASINOVIC Marko (OP-EXT)" userId="S::marko.vujasinovic@ext.publications.europa.eu::c422ca20-1faa-402e-9946-80820381396a" providerId="AD" clId="Web-{001547E4-3F74-84A9-89E3-2A8F088CFC9B}" dt="2025-01-22T14:15:59.099" v="154"/>
        <pc:sldMkLst>
          <pc:docMk/>
          <pc:sldMk cId="3829484259" sldId="609"/>
        </pc:sldMkLst>
        <pc:spChg chg="del mod">
          <ac:chgData name="VUJASINOVIC Marko (OP-EXT)" userId="S::marko.vujasinovic@ext.publications.europa.eu::c422ca20-1faa-402e-9946-80820381396a" providerId="AD" clId="Web-{001547E4-3F74-84A9-89E3-2A8F088CFC9B}" dt="2025-01-22T14:14:32.520" v="106"/>
          <ac:spMkLst>
            <pc:docMk/>
            <pc:sldMk cId="3829484259" sldId="609"/>
            <ac:spMk id="5" creationId="{C19606A2-6A62-46EE-8350-F610FD6A4EC6}"/>
          </ac:spMkLst>
        </pc:spChg>
        <pc:spChg chg="add del">
          <ac:chgData name="VUJASINOVIC Marko (OP-EXT)" userId="S::marko.vujasinovic@ext.publications.europa.eu::c422ca20-1faa-402e-9946-80820381396a" providerId="AD" clId="Web-{001547E4-3F74-84A9-89E3-2A8F088CFC9B}" dt="2025-01-22T14:15:58.396" v="153"/>
          <ac:spMkLst>
            <pc:docMk/>
            <pc:sldMk cId="3829484259" sldId="609"/>
            <ac:spMk id="7" creationId="{0D32C15D-5245-2243-E1FC-C7359C402FCB}"/>
          </ac:spMkLst>
        </pc:spChg>
        <pc:spChg chg="add">
          <ac:chgData name="VUJASINOVIC Marko (OP-EXT)" userId="S::marko.vujasinovic@ext.publications.europa.eu::c422ca20-1faa-402e-9946-80820381396a" providerId="AD" clId="Web-{001547E4-3F74-84A9-89E3-2A8F088CFC9B}" dt="2025-01-22T14:15:59.099" v="154"/>
          <ac:spMkLst>
            <pc:docMk/>
            <pc:sldMk cId="3829484259" sldId="609"/>
            <ac:spMk id="9" creationId="{8BEF3A6F-83C2-E6DD-CA5E-D034F8707AA8}"/>
          </ac:spMkLst>
        </pc:spChg>
      </pc:sldChg>
      <pc:sldChg chg="addSp delSp">
        <pc:chgData name="VUJASINOVIC Marko (OP-EXT)" userId="S::marko.vujasinovic@ext.publications.europa.eu::c422ca20-1faa-402e-9946-80820381396a" providerId="AD" clId="Web-{001547E4-3F74-84A9-89E3-2A8F088CFC9B}" dt="2025-01-22T14:12:35.049" v="45"/>
        <pc:sldMkLst>
          <pc:docMk/>
          <pc:sldMk cId="1506842575" sldId="638"/>
        </pc:sldMkLst>
        <pc:spChg chg="del">
          <ac:chgData name="VUJASINOVIC Marko (OP-EXT)" userId="S::marko.vujasinovic@ext.publications.europa.eu::c422ca20-1faa-402e-9946-80820381396a" providerId="AD" clId="Web-{001547E4-3F74-84A9-89E3-2A8F088CFC9B}" dt="2025-01-22T14:12:34.581" v="44"/>
          <ac:spMkLst>
            <pc:docMk/>
            <pc:sldMk cId="1506842575" sldId="638"/>
            <ac:spMk id="6" creationId="{57AD3A14-0DC8-439A-B7CE-D9253302E814}"/>
          </ac:spMkLst>
        </pc:spChg>
        <pc:spChg chg="add">
          <ac:chgData name="VUJASINOVIC Marko (OP-EXT)" userId="S::marko.vujasinovic@ext.publications.europa.eu::c422ca20-1faa-402e-9946-80820381396a" providerId="AD" clId="Web-{001547E4-3F74-84A9-89E3-2A8F088CFC9B}" dt="2025-01-22T14:12:35.049" v="45"/>
          <ac:spMkLst>
            <pc:docMk/>
            <pc:sldMk cId="1506842575" sldId="638"/>
            <ac:spMk id="8" creationId="{F6EA7322-9B20-AE8E-32FC-CCE32A4975BC}"/>
          </ac:spMkLst>
        </pc:spChg>
      </pc:sldChg>
      <pc:sldChg chg="del">
        <pc:chgData name="VUJASINOVIC Marko (OP-EXT)" userId="S::marko.vujasinovic@ext.publications.europa.eu::c422ca20-1faa-402e-9946-80820381396a" providerId="AD" clId="Web-{001547E4-3F74-84A9-89E3-2A8F088CFC9B}" dt="2025-01-22T14:11:45.643" v="27"/>
        <pc:sldMkLst>
          <pc:docMk/>
          <pc:sldMk cId="1451613696" sldId="645"/>
        </pc:sldMkLst>
      </pc:sldChg>
      <pc:sldChg chg="del">
        <pc:chgData name="VUJASINOVIC Marko (OP-EXT)" userId="S::marko.vujasinovic@ext.publications.europa.eu::c422ca20-1faa-402e-9946-80820381396a" providerId="AD" clId="Web-{001547E4-3F74-84A9-89E3-2A8F088CFC9B}" dt="2025-01-22T14:11:45.674" v="35"/>
        <pc:sldMkLst>
          <pc:docMk/>
          <pc:sldMk cId="798340087" sldId="646"/>
        </pc:sldMkLst>
      </pc:sldChg>
      <pc:sldChg chg="addSp delSp modSp">
        <pc:chgData name="VUJASINOVIC Marko (OP-EXT)" userId="S::marko.vujasinovic@ext.publications.europa.eu::c422ca20-1faa-402e-9946-80820381396a" providerId="AD" clId="Web-{001547E4-3F74-84A9-89E3-2A8F088CFC9B}" dt="2025-01-22T14:15:37.724" v="143"/>
        <pc:sldMkLst>
          <pc:docMk/>
          <pc:sldMk cId="4270985361" sldId="656"/>
        </pc:sldMkLst>
        <pc:spChg chg="del mod">
          <ac:chgData name="VUJASINOVIC Marko (OP-EXT)" userId="S::marko.vujasinovic@ext.publications.europa.eu::c422ca20-1faa-402e-9946-80820381396a" providerId="AD" clId="Web-{001547E4-3F74-84A9-89E3-2A8F088CFC9B}" dt="2025-01-22T14:13:46.050" v="93"/>
          <ac:spMkLst>
            <pc:docMk/>
            <pc:sldMk cId="4270985361" sldId="656"/>
            <ac:spMk id="5" creationId="{D5C65414-CD40-44E0-9CA9-97FE0305EE4B}"/>
          </ac:spMkLst>
        </pc:spChg>
        <pc:spChg chg="add del">
          <ac:chgData name="VUJASINOVIC Marko (OP-EXT)" userId="S::marko.vujasinovic@ext.publications.europa.eu::c422ca20-1faa-402e-9946-80820381396a" providerId="AD" clId="Web-{001547E4-3F74-84A9-89E3-2A8F088CFC9B}" dt="2025-01-22T14:15:37.333" v="142"/>
          <ac:spMkLst>
            <pc:docMk/>
            <pc:sldMk cId="4270985361" sldId="656"/>
            <ac:spMk id="15" creationId="{64E5CE95-B999-A07C-6810-DAC4866CB56D}"/>
          </ac:spMkLst>
        </pc:spChg>
        <pc:spChg chg="add">
          <ac:chgData name="VUJASINOVIC Marko (OP-EXT)" userId="S::marko.vujasinovic@ext.publications.europa.eu::c422ca20-1faa-402e-9946-80820381396a" providerId="AD" clId="Web-{001547E4-3F74-84A9-89E3-2A8F088CFC9B}" dt="2025-01-22T14:15:37.724" v="143"/>
          <ac:spMkLst>
            <pc:docMk/>
            <pc:sldMk cId="4270985361" sldId="656"/>
            <ac:spMk id="17" creationId="{0237B6C7-6E25-DB2B-849E-2D9370A114B6}"/>
          </ac:spMkLst>
        </pc:spChg>
      </pc:sldChg>
      <pc:sldChg chg="addSp delSp">
        <pc:chgData name="VUJASINOVIC Marko (OP-EXT)" userId="S::marko.vujasinovic@ext.publications.europa.eu::c422ca20-1faa-402e-9946-80820381396a" providerId="AD" clId="Web-{001547E4-3F74-84A9-89E3-2A8F088CFC9B}" dt="2025-01-22T14:15:27.458" v="139"/>
        <pc:sldMkLst>
          <pc:docMk/>
          <pc:sldMk cId="692786983" sldId="658"/>
        </pc:sldMkLst>
        <pc:spChg chg="del">
          <ac:chgData name="VUJASINOVIC Marko (OP-EXT)" userId="S::marko.vujasinovic@ext.publications.europa.eu::c422ca20-1faa-402e-9946-80820381396a" providerId="AD" clId="Web-{001547E4-3F74-84A9-89E3-2A8F088CFC9B}" dt="2025-01-22T14:13:18.488" v="80"/>
          <ac:spMkLst>
            <pc:docMk/>
            <pc:sldMk cId="692786983" sldId="658"/>
            <ac:spMk id="5" creationId="{D5C65414-CD40-44E0-9CA9-97FE0305EE4B}"/>
          </ac:spMkLst>
        </pc:spChg>
        <pc:spChg chg="add del">
          <ac:chgData name="VUJASINOVIC Marko (OP-EXT)" userId="S::marko.vujasinovic@ext.publications.europa.eu::c422ca20-1faa-402e-9946-80820381396a" providerId="AD" clId="Web-{001547E4-3F74-84A9-89E3-2A8F088CFC9B}" dt="2025-01-22T14:13:20.972" v="82"/>
          <ac:spMkLst>
            <pc:docMk/>
            <pc:sldMk cId="692786983" sldId="658"/>
            <ac:spMk id="15" creationId="{2C12DB8F-6673-BAFD-3B78-76D0C352F2B8}"/>
          </ac:spMkLst>
        </pc:spChg>
        <pc:spChg chg="add del">
          <ac:chgData name="VUJASINOVIC Marko (OP-EXT)" userId="S::marko.vujasinovic@ext.publications.europa.eu::c422ca20-1faa-402e-9946-80820381396a" providerId="AD" clId="Web-{001547E4-3F74-84A9-89E3-2A8F088CFC9B}" dt="2025-01-22T14:15:26.880" v="138"/>
          <ac:spMkLst>
            <pc:docMk/>
            <pc:sldMk cId="692786983" sldId="658"/>
            <ac:spMk id="17" creationId="{995DB97B-81C5-F6AC-3B34-BE609C830D62}"/>
          </ac:spMkLst>
        </pc:spChg>
        <pc:spChg chg="add">
          <ac:chgData name="VUJASINOVIC Marko (OP-EXT)" userId="S::marko.vujasinovic@ext.publications.europa.eu::c422ca20-1faa-402e-9946-80820381396a" providerId="AD" clId="Web-{001547E4-3F74-84A9-89E3-2A8F088CFC9B}" dt="2025-01-22T14:15:27.458" v="139"/>
          <ac:spMkLst>
            <pc:docMk/>
            <pc:sldMk cId="692786983" sldId="658"/>
            <ac:spMk id="19" creationId="{81BD7D97-936E-E4DA-49F9-C7943BA89104}"/>
          </ac:spMkLst>
        </pc:spChg>
      </pc:sldChg>
      <pc:sldChg chg="del">
        <pc:chgData name="VUJASINOVIC Marko (OP-EXT)" userId="S::marko.vujasinovic@ext.publications.europa.eu::c422ca20-1faa-402e-9946-80820381396a" providerId="AD" clId="Web-{001547E4-3F74-84A9-89E3-2A8F088CFC9B}" dt="2025-01-22T14:11:45.658" v="30"/>
        <pc:sldMkLst>
          <pc:docMk/>
          <pc:sldMk cId="264635265" sldId="661"/>
        </pc:sldMkLst>
      </pc:sldChg>
      <pc:sldChg chg="addSp delSp modSp">
        <pc:chgData name="VUJASINOVIC Marko (OP-EXT)" userId="S::marko.vujasinovic@ext.publications.europa.eu::c422ca20-1faa-402e-9946-80820381396a" providerId="AD" clId="Web-{001547E4-3F74-84A9-89E3-2A8F088CFC9B}" dt="2025-01-22T14:15:40.630" v="145"/>
        <pc:sldMkLst>
          <pc:docMk/>
          <pc:sldMk cId="546925203" sldId="670"/>
        </pc:sldMkLst>
        <pc:spChg chg="del mod">
          <ac:chgData name="VUJASINOVIC Marko (OP-EXT)" userId="S::marko.vujasinovic@ext.publications.europa.eu::c422ca20-1faa-402e-9946-80820381396a" providerId="AD" clId="Web-{001547E4-3F74-84A9-89E3-2A8F088CFC9B}" dt="2025-01-22T14:14:01.144" v="99"/>
          <ac:spMkLst>
            <pc:docMk/>
            <pc:sldMk cId="546925203" sldId="670"/>
            <ac:spMk id="5" creationId="{D5C65414-CD40-44E0-9CA9-97FE0305EE4B}"/>
          </ac:spMkLst>
        </pc:spChg>
        <pc:spChg chg="add del">
          <ac:chgData name="VUJASINOVIC Marko (OP-EXT)" userId="S::marko.vujasinovic@ext.publications.europa.eu::c422ca20-1faa-402e-9946-80820381396a" providerId="AD" clId="Web-{001547E4-3F74-84A9-89E3-2A8F088CFC9B}" dt="2025-01-22T14:15:40.271" v="144"/>
          <ac:spMkLst>
            <pc:docMk/>
            <pc:sldMk cId="546925203" sldId="670"/>
            <ac:spMk id="15" creationId="{C90EB6D0-DA91-B0DA-C4CE-81259EDE5C89}"/>
          </ac:spMkLst>
        </pc:spChg>
        <pc:spChg chg="add">
          <ac:chgData name="VUJASINOVIC Marko (OP-EXT)" userId="S::marko.vujasinovic@ext.publications.europa.eu::c422ca20-1faa-402e-9946-80820381396a" providerId="AD" clId="Web-{001547E4-3F74-84A9-89E3-2A8F088CFC9B}" dt="2025-01-22T14:15:40.630" v="145"/>
          <ac:spMkLst>
            <pc:docMk/>
            <pc:sldMk cId="546925203" sldId="670"/>
            <ac:spMk id="17" creationId="{56602781-3A2F-1BA2-F104-A2FC0F1030B0}"/>
          </ac:spMkLst>
        </pc:spChg>
      </pc:sldChg>
      <pc:sldChg chg="addSp delSp modSp">
        <pc:chgData name="VUJASINOVIC Marko (OP-EXT)" userId="S::marko.vujasinovic@ext.publications.europa.eu::c422ca20-1faa-402e-9946-80820381396a" providerId="AD" clId="Web-{001547E4-3F74-84A9-89E3-2A8F088CFC9B}" dt="2025-01-22T14:16:01.630" v="156"/>
        <pc:sldMkLst>
          <pc:docMk/>
          <pc:sldMk cId="664556726" sldId="671"/>
        </pc:sldMkLst>
        <pc:spChg chg="del mod">
          <ac:chgData name="VUJASINOVIC Marko (OP-EXT)" userId="S::marko.vujasinovic@ext.publications.europa.eu::c422ca20-1faa-402e-9946-80820381396a" providerId="AD" clId="Web-{001547E4-3F74-84A9-89E3-2A8F088CFC9B}" dt="2025-01-22T14:14:51.489" v="111"/>
          <ac:spMkLst>
            <pc:docMk/>
            <pc:sldMk cId="664556726" sldId="671"/>
            <ac:spMk id="5" creationId="{C19606A2-6A62-46EE-8350-F610FD6A4EC6}"/>
          </ac:spMkLst>
        </pc:spChg>
        <pc:spChg chg="add del mod">
          <ac:chgData name="VUJASINOVIC Marko (OP-EXT)" userId="S::marko.vujasinovic@ext.publications.europa.eu::c422ca20-1faa-402e-9946-80820381396a" providerId="AD" clId="Web-{001547E4-3F74-84A9-89E3-2A8F088CFC9B}" dt="2025-01-22T14:16:01.255" v="155"/>
          <ac:spMkLst>
            <pc:docMk/>
            <pc:sldMk cId="664556726" sldId="671"/>
            <ac:spMk id="7" creationId="{CBA6D3A5-5ED5-1B26-ADB9-6C193A43D89C}"/>
          </ac:spMkLst>
        </pc:spChg>
        <pc:spChg chg="add">
          <ac:chgData name="VUJASINOVIC Marko (OP-EXT)" userId="S::marko.vujasinovic@ext.publications.europa.eu::c422ca20-1faa-402e-9946-80820381396a" providerId="AD" clId="Web-{001547E4-3F74-84A9-89E3-2A8F088CFC9B}" dt="2025-01-22T14:16:01.630" v="156"/>
          <ac:spMkLst>
            <pc:docMk/>
            <pc:sldMk cId="664556726" sldId="671"/>
            <ac:spMk id="8" creationId="{CBA6D3A5-5ED5-1B26-ADB9-6C193A43D89C}"/>
          </ac:spMkLst>
        </pc:spChg>
      </pc:sldChg>
      <pc:sldChg chg="addSp delSp">
        <pc:chgData name="VUJASINOVIC Marko (OP-EXT)" userId="S::marko.vujasinovic@ext.publications.europa.eu::c422ca20-1faa-402e-9946-80820381396a" providerId="AD" clId="Web-{001547E4-3F74-84A9-89E3-2A8F088CFC9B}" dt="2025-01-22T14:15:49.505" v="149"/>
        <pc:sldMkLst>
          <pc:docMk/>
          <pc:sldMk cId="4022882195" sldId="672"/>
        </pc:sldMkLst>
        <pc:spChg chg="add del">
          <ac:chgData name="VUJASINOVIC Marko (OP-EXT)" userId="S::marko.vujasinovic@ext.publications.europa.eu::c422ca20-1faa-402e-9946-80820381396a" providerId="AD" clId="Web-{001547E4-3F74-84A9-89E3-2A8F088CFC9B}" dt="2025-01-22T14:15:47.521" v="148"/>
          <ac:spMkLst>
            <pc:docMk/>
            <pc:sldMk cId="4022882195" sldId="672"/>
            <ac:spMk id="7" creationId="{F83C785A-F232-3784-FF65-44528D350B61}"/>
          </ac:spMkLst>
        </pc:spChg>
        <pc:spChg chg="add">
          <ac:chgData name="VUJASINOVIC Marko (OP-EXT)" userId="S::marko.vujasinovic@ext.publications.europa.eu::c422ca20-1faa-402e-9946-80820381396a" providerId="AD" clId="Web-{001547E4-3F74-84A9-89E3-2A8F088CFC9B}" dt="2025-01-22T14:15:49.505" v="149"/>
          <ac:spMkLst>
            <pc:docMk/>
            <pc:sldMk cId="4022882195" sldId="672"/>
            <ac:spMk id="9" creationId="{881B8322-7F1B-C3C6-AB2E-D059491FFA49}"/>
          </ac:spMkLst>
        </pc:spChg>
      </pc:sldChg>
      <pc:sldChg chg="addSp">
        <pc:chgData name="VUJASINOVIC Marko (OP-EXT)" userId="S::marko.vujasinovic@ext.publications.europa.eu::c422ca20-1faa-402e-9946-80820381396a" providerId="AD" clId="Web-{001547E4-3F74-84A9-89E3-2A8F088CFC9B}" dt="2025-01-22T14:15:54.396" v="152"/>
        <pc:sldMkLst>
          <pc:docMk/>
          <pc:sldMk cId="600135792" sldId="673"/>
        </pc:sldMkLst>
        <pc:spChg chg="add">
          <ac:chgData name="VUJASINOVIC Marko (OP-EXT)" userId="S::marko.vujasinovic@ext.publications.europa.eu::c422ca20-1faa-402e-9946-80820381396a" providerId="AD" clId="Web-{001547E4-3F74-84A9-89E3-2A8F088CFC9B}" dt="2025-01-22T14:15:54.396" v="152"/>
          <ac:spMkLst>
            <pc:docMk/>
            <pc:sldMk cId="600135792" sldId="673"/>
            <ac:spMk id="6" creationId="{48F96D60-F048-B51C-C371-291140C86468}"/>
          </ac:spMkLst>
        </pc:spChg>
      </pc:sldChg>
      <pc:sldChg chg="addSp delSp">
        <pc:chgData name="VUJASINOVIC Marko (OP-EXT)" userId="S::marko.vujasinovic@ext.publications.europa.eu::c422ca20-1faa-402e-9946-80820381396a" providerId="AD" clId="Web-{001547E4-3F74-84A9-89E3-2A8F088CFC9B}" dt="2025-01-22T14:15:52.724" v="151"/>
        <pc:sldMkLst>
          <pc:docMk/>
          <pc:sldMk cId="850250559" sldId="674"/>
        </pc:sldMkLst>
        <pc:spChg chg="add del">
          <ac:chgData name="VUJASINOVIC Marko (OP-EXT)" userId="S::marko.vujasinovic@ext.publications.europa.eu::c422ca20-1faa-402e-9946-80820381396a" providerId="AD" clId="Web-{001547E4-3F74-84A9-89E3-2A8F088CFC9B}" dt="2025-01-22T14:15:52.365" v="150"/>
          <ac:spMkLst>
            <pc:docMk/>
            <pc:sldMk cId="850250559" sldId="674"/>
            <ac:spMk id="7" creationId="{94DB1448-DE3A-AF85-1725-B81181A6CA8A}"/>
          </ac:spMkLst>
        </pc:spChg>
        <pc:spChg chg="add">
          <ac:chgData name="VUJASINOVIC Marko (OP-EXT)" userId="S::marko.vujasinovic@ext.publications.europa.eu::c422ca20-1faa-402e-9946-80820381396a" providerId="AD" clId="Web-{001547E4-3F74-84A9-89E3-2A8F088CFC9B}" dt="2025-01-22T14:15:52.724" v="151"/>
          <ac:spMkLst>
            <pc:docMk/>
            <pc:sldMk cId="850250559" sldId="674"/>
            <ac:spMk id="9" creationId="{10FB43DC-F24E-2DC8-0A23-360B54937E6E}"/>
          </ac:spMkLst>
        </pc:spChg>
      </pc:sldChg>
      <pc:sldChg chg="modSp add">
        <pc:chgData name="VUJASINOVIC Marko (OP-EXT)" userId="S::marko.vujasinovic@ext.publications.europa.eu::c422ca20-1faa-402e-9946-80820381396a" providerId="AD" clId="Web-{001547E4-3F74-84A9-89E3-2A8F088CFC9B}" dt="2025-01-22T14:11:18.845" v="26" actId="1076"/>
        <pc:sldMkLst>
          <pc:docMk/>
          <pc:sldMk cId="480035440" sldId="675"/>
        </pc:sldMkLst>
        <pc:picChg chg="mod">
          <ac:chgData name="VUJASINOVIC Marko (OP-EXT)" userId="S::marko.vujasinovic@ext.publications.europa.eu::c422ca20-1faa-402e-9946-80820381396a" providerId="AD" clId="Web-{001547E4-3F74-84A9-89E3-2A8F088CFC9B}" dt="2025-01-22T14:11:18.845" v="26" actId="1076"/>
          <ac:picMkLst>
            <pc:docMk/>
            <pc:sldMk cId="480035440" sldId="675"/>
            <ac:picMk id="6" creationId="{66B58179-C655-AF4E-CEDC-B78DFA12C42E}"/>
          </ac:picMkLst>
        </pc:picChg>
      </pc:sldChg>
      <pc:sldChg chg="add">
        <pc:chgData name="VUJASINOVIC Marko (OP-EXT)" userId="S::marko.vujasinovic@ext.publications.europa.eu::c422ca20-1faa-402e-9946-80820381396a" providerId="AD" clId="Web-{001547E4-3F74-84A9-89E3-2A8F088CFC9B}" dt="2025-01-22T14:09:57.626" v="1"/>
        <pc:sldMkLst>
          <pc:docMk/>
          <pc:sldMk cId="4217406590" sldId="676"/>
        </pc:sldMkLst>
      </pc:sldChg>
      <pc:sldChg chg="add">
        <pc:chgData name="VUJASINOVIC Marko (OP-EXT)" userId="S::marko.vujasinovic@ext.publications.europa.eu::c422ca20-1faa-402e-9946-80820381396a" providerId="AD" clId="Web-{001547E4-3F74-84A9-89E3-2A8F088CFC9B}" dt="2025-01-22T14:09:57.657" v="2"/>
        <pc:sldMkLst>
          <pc:docMk/>
          <pc:sldMk cId="3997220846" sldId="677"/>
        </pc:sldMkLst>
      </pc:sldChg>
      <pc:sldChg chg="add">
        <pc:chgData name="VUJASINOVIC Marko (OP-EXT)" userId="S::marko.vujasinovic@ext.publications.europa.eu::c422ca20-1faa-402e-9946-80820381396a" providerId="AD" clId="Web-{001547E4-3F74-84A9-89E3-2A8F088CFC9B}" dt="2025-01-22T14:09:57.672" v="3"/>
        <pc:sldMkLst>
          <pc:docMk/>
          <pc:sldMk cId="2911024824" sldId="678"/>
        </pc:sldMkLst>
      </pc:sldChg>
      <pc:sldChg chg="delSp modSp add">
        <pc:chgData name="VUJASINOVIC Marko (OP-EXT)" userId="S::marko.vujasinovic@ext.publications.europa.eu::c422ca20-1faa-402e-9946-80820381396a" providerId="AD" clId="Web-{001547E4-3F74-84A9-89E3-2A8F088CFC9B}" dt="2025-01-22T14:18:30.335" v="180"/>
        <pc:sldMkLst>
          <pc:docMk/>
          <pc:sldMk cId="2384446802" sldId="679"/>
        </pc:sldMkLst>
        <pc:spChg chg="del">
          <ac:chgData name="VUJASINOVIC Marko (OP-EXT)" userId="S::marko.vujasinovic@ext.publications.europa.eu::c422ca20-1faa-402e-9946-80820381396a" providerId="AD" clId="Web-{001547E4-3F74-84A9-89E3-2A8F088CFC9B}" dt="2025-01-22T14:18:30.335" v="180"/>
          <ac:spMkLst>
            <pc:docMk/>
            <pc:sldMk cId="2384446802" sldId="679"/>
            <ac:spMk id="5" creationId="{00000000-0000-0000-0000-000000000000}"/>
          </ac:spMkLst>
        </pc:spChg>
        <pc:picChg chg="mod">
          <ac:chgData name="VUJASINOVIC Marko (OP-EXT)" userId="S::marko.vujasinovic@ext.publications.europa.eu::c422ca20-1faa-402e-9946-80820381396a" providerId="AD" clId="Web-{001547E4-3F74-84A9-89E3-2A8F088CFC9B}" dt="2025-01-22T14:11:12.189" v="23" actId="1076"/>
          <ac:picMkLst>
            <pc:docMk/>
            <pc:sldMk cId="2384446802" sldId="679"/>
            <ac:picMk id="6" creationId="{0B71C9AA-D233-B8FF-EB84-E30B1E3D74C8}"/>
          </ac:picMkLst>
        </pc:picChg>
      </pc:sldChg>
      <pc:sldChg chg="add">
        <pc:chgData name="VUJASINOVIC Marko (OP-EXT)" userId="S::marko.vujasinovic@ext.publications.europa.eu::c422ca20-1faa-402e-9946-80820381396a" providerId="AD" clId="Web-{001547E4-3F74-84A9-89E3-2A8F088CFC9B}" dt="2025-01-22T14:09:57.735" v="5"/>
        <pc:sldMkLst>
          <pc:docMk/>
          <pc:sldMk cId="2829204858" sldId="680"/>
        </pc:sldMkLst>
      </pc:sldChg>
      <pc:sldChg chg="addSp delSp modSp add">
        <pc:chgData name="VUJASINOVIC Marko (OP-EXT)" userId="S::marko.vujasinovic@ext.publications.europa.eu::c422ca20-1faa-402e-9946-80820381396a" providerId="AD" clId="Web-{001547E4-3F74-84A9-89E3-2A8F088CFC9B}" dt="2025-01-22T14:22:17.776" v="190" actId="20577"/>
        <pc:sldMkLst>
          <pc:docMk/>
          <pc:sldMk cId="573393484" sldId="681"/>
        </pc:sldMkLst>
        <pc:spChg chg="mod">
          <ac:chgData name="VUJASINOVIC Marko (OP-EXT)" userId="S::marko.vujasinovic@ext.publications.europa.eu::c422ca20-1faa-402e-9946-80820381396a" providerId="AD" clId="Web-{001547E4-3F74-84A9-89E3-2A8F088CFC9B}" dt="2025-01-22T14:22:17.776" v="190" actId="20577"/>
          <ac:spMkLst>
            <pc:docMk/>
            <pc:sldMk cId="573393484" sldId="681"/>
            <ac:spMk id="2" creationId="{4DD1A73F-9B0D-8894-B3A5-43C1F7048981}"/>
          </ac:spMkLst>
        </pc:spChg>
        <pc:spChg chg="del mod">
          <ac:chgData name="VUJASINOVIC Marko (OP-EXT)" userId="S::marko.vujasinovic@ext.publications.europa.eu::c422ca20-1faa-402e-9946-80820381396a" providerId="AD" clId="Web-{001547E4-3F74-84A9-89E3-2A8F088CFC9B}" dt="2025-01-22T14:18:21.226" v="178"/>
          <ac:spMkLst>
            <pc:docMk/>
            <pc:sldMk cId="573393484" sldId="681"/>
            <ac:spMk id="5" creationId="{00000000-0000-0000-0000-000000000000}"/>
          </ac:spMkLst>
        </pc:spChg>
        <pc:spChg chg="add">
          <ac:chgData name="VUJASINOVIC Marko (OP-EXT)" userId="S::marko.vujasinovic@ext.publications.europa.eu::c422ca20-1faa-402e-9946-80820381396a" providerId="AD" clId="Web-{001547E4-3F74-84A9-89E3-2A8F088CFC9B}" dt="2025-01-22T14:18:21.898" v="179"/>
          <ac:spMkLst>
            <pc:docMk/>
            <pc:sldMk cId="573393484" sldId="681"/>
            <ac:spMk id="6" creationId="{28C4398C-080A-C02F-0881-426D040B601D}"/>
          </ac:spMkLst>
        </pc:spChg>
      </pc:sldChg>
      <pc:sldChg chg="addSp delSp modSp add">
        <pc:chgData name="VUJASINOVIC Marko (OP-EXT)" userId="S::marko.vujasinovic@ext.publications.europa.eu::c422ca20-1faa-402e-9946-80820381396a" providerId="AD" clId="Web-{001547E4-3F74-84A9-89E3-2A8F088CFC9B}" dt="2025-01-22T14:24:35.293" v="208" actId="20577"/>
        <pc:sldMkLst>
          <pc:docMk/>
          <pc:sldMk cId="3090390750" sldId="682"/>
        </pc:sldMkLst>
        <pc:spChg chg="add">
          <ac:chgData name="VUJASINOVIC Marko (OP-EXT)" userId="S::marko.vujasinovic@ext.publications.europa.eu::c422ca20-1faa-402e-9946-80820381396a" providerId="AD" clId="Web-{001547E4-3F74-84A9-89E3-2A8F088CFC9B}" dt="2025-01-22T14:17:51.741" v="170"/>
          <ac:spMkLst>
            <pc:docMk/>
            <pc:sldMk cId="3090390750" sldId="682"/>
            <ac:spMk id="4" creationId="{BD3678F8-EAF0-DCDF-6F32-FE62F3A5F070}"/>
          </ac:spMkLst>
        </pc:spChg>
        <pc:spChg chg="del mod">
          <ac:chgData name="VUJASINOVIC Marko (OP-EXT)" userId="S::marko.vujasinovic@ext.publications.europa.eu::c422ca20-1faa-402e-9946-80820381396a" providerId="AD" clId="Web-{001547E4-3F74-84A9-89E3-2A8F088CFC9B}" dt="2025-01-22T14:17:51.241" v="169"/>
          <ac:spMkLst>
            <pc:docMk/>
            <pc:sldMk cId="3090390750" sldId="682"/>
            <ac:spMk id="8" creationId="{00000000-0000-0000-0000-000000000000}"/>
          </ac:spMkLst>
        </pc:spChg>
        <pc:spChg chg="mod">
          <ac:chgData name="VUJASINOVIC Marko (OP-EXT)" userId="S::marko.vujasinovic@ext.publications.europa.eu::c422ca20-1faa-402e-9946-80820381396a" providerId="AD" clId="Web-{001547E4-3F74-84A9-89E3-2A8F088CFC9B}" dt="2025-01-22T14:24:35.293" v="208" actId="20577"/>
          <ac:spMkLst>
            <pc:docMk/>
            <pc:sldMk cId="3090390750" sldId="682"/>
            <ac:spMk id="13" creationId="{00000000-0000-0000-0000-000000000000}"/>
          </ac:spMkLst>
        </pc:spChg>
      </pc:sldChg>
      <pc:sldChg chg="modSp add">
        <pc:chgData name="VUJASINOVIC Marko (OP-EXT)" userId="S::marko.vujasinovic@ext.publications.europa.eu::c422ca20-1faa-402e-9946-80820381396a" providerId="AD" clId="Web-{001547E4-3F74-84A9-89E3-2A8F088CFC9B}" dt="2025-01-22T14:24:43.778" v="213" actId="20577"/>
        <pc:sldMkLst>
          <pc:docMk/>
          <pc:sldMk cId="3106866390" sldId="683"/>
        </pc:sldMkLst>
        <pc:spChg chg="mod">
          <ac:chgData name="VUJASINOVIC Marko (OP-EXT)" userId="S::marko.vujasinovic@ext.publications.europa.eu::c422ca20-1faa-402e-9946-80820381396a" providerId="AD" clId="Web-{001547E4-3F74-84A9-89E3-2A8F088CFC9B}" dt="2025-01-22T14:18:11.413" v="176" actId="20577"/>
          <ac:spMkLst>
            <pc:docMk/>
            <pc:sldMk cId="3106866390" sldId="683"/>
            <ac:spMk id="8" creationId="{00000000-0000-0000-0000-000000000000}"/>
          </ac:spMkLst>
        </pc:spChg>
        <pc:spChg chg="mod">
          <ac:chgData name="VUJASINOVIC Marko (OP-EXT)" userId="S::marko.vujasinovic@ext.publications.europa.eu::c422ca20-1faa-402e-9946-80820381396a" providerId="AD" clId="Web-{001547E4-3F74-84A9-89E3-2A8F088CFC9B}" dt="2025-01-22T14:24:43.778" v="213" actId="20577"/>
          <ac:spMkLst>
            <pc:docMk/>
            <pc:sldMk cId="3106866390" sldId="683"/>
            <ac:spMk id="13" creationId="{00000000-0000-0000-0000-000000000000}"/>
          </ac:spMkLst>
        </pc:spChg>
      </pc:sldChg>
      <pc:sldChg chg="addSp delSp add">
        <pc:chgData name="VUJASINOVIC Marko (OP-EXT)" userId="S::marko.vujasinovic@ext.publications.europa.eu::c422ca20-1faa-402e-9946-80820381396a" providerId="AD" clId="Web-{001547E4-3F74-84A9-89E3-2A8F088CFC9B}" dt="2025-01-22T14:18:02.054" v="174"/>
        <pc:sldMkLst>
          <pc:docMk/>
          <pc:sldMk cId="3386598557" sldId="684"/>
        </pc:sldMkLst>
        <pc:spChg chg="add del">
          <ac:chgData name="VUJASINOVIC Marko (OP-EXT)" userId="S::marko.vujasinovic@ext.publications.europa.eu::c422ca20-1faa-402e-9946-80820381396a" providerId="AD" clId="Web-{001547E4-3F74-84A9-89E3-2A8F088CFC9B}" dt="2025-01-22T14:17:57.726" v="172"/>
          <ac:spMkLst>
            <pc:docMk/>
            <pc:sldMk cId="3386598557" sldId="684"/>
            <ac:spMk id="6" creationId="{7B665158-BD36-1793-5409-673DBC7BA42F}"/>
          </ac:spMkLst>
        </pc:spChg>
        <pc:spChg chg="del">
          <ac:chgData name="VUJASINOVIC Marko (OP-EXT)" userId="S::marko.vujasinovic@ext.publications.europa.eu::c422ca20-1faa-402e-9946-80820381396a" providerId="AD" clId="Web-{001547E4-3F74-84A9-89E3-2A8F088CFC9B}" dt="2025-01-22T14:18:01.179" v="173"/>
          <ac:spMkLst>
            <pc:docMk/>
            <pc:sldMk cId="3386598557" sldId="684"/>
            <ac:spMk id="8" creationId="{00000000-0000-0000-0000-000000000000}"/>
          </ac:spMkLst>
        </pc:spChg>
        <pc:spChg chg="add">
          <ac:chgData name="VUJASINOVIC Marko (OP-EXT)" userId="S::marko.vujasinovic@ext.publications.europa.eu::c422ca20-1faa-402e-9946-80820381396a" providerId="AD" clId="Web-{001547E4-3F74-84A9-89E3-2A8F088CFC9B}" dt="2025-01-22T14:18:02.054" v="174"/>
          <ac:spMkLst>
            <pc:docMk/>
            <pc:sldMk cId="3386598557" sldId="684"/>
            <ac:spMk id="9" creationId="{4E6319BA-B28E-70C3-1DD7-88703743DDAF}"/>
          </ac:spMkLst>
        </pc:spChg>
      </pc:sldChg>
      <pc:sldChg chg="add">
        <pc:chgData name="VUJASINOVIC Marko (OP-EXT)" userId="S::marko.vujasinovic@ext.publications.europa.eu::c422ca20-1faa-402e-9946-80820381396a" providerId="AD" clId="Web-{001547E4-3F74-84A9-89E3-2A8F088CFC9B}" dt="2025-01-22T14:09:57.860" v="10"/>
        <pc:sldMkLst>
          <pc:docMk/>
          <pc:sldMk cId="909039895" sldId="685"/>
        </pc:sldMkLst>
      </pc:sldChg>
      <pc:sldChg chg="addSp delSp modSp add">
        <pc:chgData name="VUJASINOVIC Marko (OP-EXT)" userId="S::marko.vujasinovic@ext.publications.europa.eu::c422ca20-1faa-402e-9946-80820381396a" providerId="AD" clId="Web-{001547E4-3F74-84A9-89E3-2A8F088CFC9B}" dt="2025-01-22T14:18:47.101" v="183"/>
        <pc:sldMkLst>
          <pc:docMk/>
          <pc:sldMk cId="2051364278" sldId="686"/>
        </pc:sldMkLst>
        <pc:spChg chg="add">
          <ac:chgData name="VUJASINOVIC Marko (OP-EXT)" userId="S::marko.vujasinovic@ext.publications.europa.eu::c422ca20-1faa-402e-9946-80820381396a" providerId="AD" clId="Web-{001547E4-3F74-84A9-89E3-2A8F088CFC9B}" dt="2025-01-22T14:18:47.101" v="183"/>
          <ac:spMkLst>
            <pc:docMk/>
            <pc:sldMk cId="2051364278" sldId="686"/>
            <ac:spMk id="7" creationId="{BB78578B-F872-52A2-70FD-AC6C7E48CCF7}"/>
          </ac:spMkLst>
        </pc:spChg>
        <pc:spChg chg="del mod">
          <ac:chgData name="VUJASINOVIC Marko (OP-EXT)" userId="S::marko.vujasinovic@ext.publications.europa.eu::c422ca20-1faa-402e-9946-80820381396a" providerId="AD" clId="Web-{001547E4-3F74-84A9-89E3-2A8F088CFC9B}" dt="2025-01-22T14:18:46.148" v="182"/>
          <ac:spMkLst>
            <pc:docMk/>
            <pc:sldMk cId="2051364278" sldId="686"/>
            <ac:spMk id="11" creationId="{00000000-0000-0000-0000-000000000000}"/>
          </ac:spMkLst>
        </pc:spChg>
      </pc:sldChg>
      <pc:sldChg chg="addSp modSp add">
        <pc:chgData name="VUJASINOVIC Marko (OP-EXT)" userId="S::marko.vujasinovic@ext.publications.europa.eu::c422ca20-1faa-402e-9946-80820381396a" providerId="AD" clId="Web-{001547E4-3F74-84A9-89E3-2A8F088CFC9B}" dt="2025-01-22T14:19:03.039" v="184"/>
        <pc:sldMkLst>
          <pc:docMk/>
          <pc:sldMk cId="1857171821" sldId="687"/>
        </pc:sldMkLst>
        <pc:spChg chg="add">
          <ac:chgData name="VUJASINOVIC Marko (OP-EXT)" userId="S::marko.vujasinovic@ext.publications.europa.eu::c422ca20-1faa-402e-9946-80820381396a" providerId="AD" clId="Web-{001547E4-3F74-84A9-89E3-2A8F088CFC9B}" dt="2025-01-22T14:19:03.039" v="184"/>
          <ac:spMkLst>
            <pc:docMk/>
            <pc:sldMk cId="1857171821" sldId="687"/>
            <ac:spMk id="8" creationId="{ACAC08D4-5D7F-EF9A-A974-478382820AFA}"/>
          </ac:spMkLst>
        </pc:spChg>
        <pc:picChg chg="mod">
          <ac:chgData name="VUJASINOVIC Marko (OP-EXT)" userId="S::marko.vujasinovic@ext.publications.europa.eu::c422ca20-1faa-402e-9946-80820381396a" providerId="AD" clId="Web-{001547E4-3F74-84A9-89E3-2A8F088CFC9B}" dt="2025-01-22T14:11:05.501" v="20" actId="1076"/>
          <ac:picMkLst>
            <pc:docMk/>
            <pc:sldMk cId="1857171821" sldId="687"/>
            <ac:picMk id="7" creationId="{68D71083-AD3F-76A2-FF89-8248CAD42652}"/>
          </ac:picMkLst>
        </pc:picChg>
      </pc:sldChg>
      <pc:sldChg chg="addSp add">
        <pc:chgData name="VUJASINOVIC Marko (OP-EXT)" userId="S::marko.vujasinovic@ext.publications.europa.eu::c422ca20-1faa-402e-9946-80820381396a" providerId="AD" clId="Web-{001547E4-3F74-84A9-89E3-2A8F088CFC9B}" dt="2025-01-22T14:19:04.773" v="185"/>
        <pc:sldMkLst>
          <pc:docMk/>
          <pc:sldMk cId="272252788" sldId="688"/>
        </pc:sldMkLst>
        <pc:spChg chg="add">
          <ac:chgData name="VUJASINOVIC Marko (OP-EXT)" userId="S::marko.vujasinovic@ext.publications.europa.eu::c422ca20-1faa-402e-9946-80820381396a" providerId="AD" clId="Web-{001547E4-3F74-84A9-89E3-2A8F088CFC9B}" dt="2025-01-22T14:19:04.773" v="185"/>
          <ac:spMkLst>
            <pc:docMk/>
            <pc:sldMk cId="272252788" sldId="688"/>
            <ac:spMk id="14" creationId="{F55D5B1E-4469-A69B-0858-4862C8BA3361}"/>
          </ac:spMkLst>
        </pc:spChg>
      </pc:sldChg>
      <pc:sldChg chg="add">
        <pc:chgData name="VUJASINOVIC Marko (OP-EXT)" userId="S::marko.vujasinovic@ext.publications.europa.eu::c422ca20-1faa-402e-9946-80820381396a" providerId="AD" clId="Web-{001547E4-3F74-84A9-89E3-2A8F088CFC9B}" dt="2025-01-22T14:09:57.969" v="14"/>
        <pc:sldMkLst>
          <pc:docMk/>
          <pc:sldMk cId="3632207643" sldId="689"/>
        </pc:sldMkLst>
      </pc:sldChg>
      <pc:sldChg chg="add">
        <pc:chgData name="VUJASINOVIC Marko (OP-EXT)" userId="S::marko.vujasinovic@ext.publications.europa.eu::c422ca20-1faa-402e-9946-80820381396a" providerId="AD" clId="Web-{001547E4-3F74-84A9-89E3-2A8F088CFC9B}" dt="2025-01-22T14:09:58.001" v="15"/>
        <pc:sldMkLst>
          <pc:docMk/>
          <pc:sldMk cId="1214037000" sldId="690"/>
        </pc:sldMkLst>
      </pc:sldChg>
      <pc:sldChg chg="add">
        <pc:chgData name="VUJASINOVIC Marko (OP-EXT)" userId="S::marko.vujasinovic@ext.publications.europa.eu::c422ca20-1faa-402e-9946-80820381396a" providerId="AD" clId="Web-{001547E4-3F74-84A9-89E3-2A8F088CFC9B}" dt="2025-01-22T14:09:58.016" v="16"/>
        <pc:sldMkLst>
          <pc:docMk/>
          <pc:sldMk cId="3999325835" sldId="691"/>
        </pc:sldMkLst>
      </pc:sldChg>
      <pc:sldChg chg="addSp delSp add">
        <pc:chgData name="VUJASINOVIC Marko (OP-EXT)" userId="S::marko.vujasinovic@ext.publications.europa.eu::c422ca20-1faa-402e-9946-80820381396a" providerId="AD" clId="Web-{001547E4-3F74-84A9-89E3-2A8F088CFC9B}" dt="2025-01-22T14:19:23.883" v="187"/>
        <pc:sldMkLst>
          <pc:docMk/>
          <pc:sldMk cId="585729720" sldId="692"/>
        </pc:sldMkLst>
        <pc:spChg chg="add">
          <ac:chgData name="VUJASINOVIC Marko (OP-EXT)" userId="S::marko.vujasinovic@ext.publications.europa.eu::c422ca20-1faa-402e-9946-80820381396a" providerId="AD" clId="Web-{001547E4-3F74-84A9-89E3-2A8F088CFC9B}" dt="2025-01-22T14:19:23.883" v="187"/>
          <ac:spMkLst>
            <pc:docMk/>
            <pc:sldMk cId="585729720" sldId="692"/>
            <ac:spMk id="5" creationId="{FE9A1B12-90A6-EE7E-3ABF-EBFCBA57030A}"/>
          </ac:spMkLst>
        </pc:spChg>
        <pc:spChg chg="del">
          <ac:chgData name="VUJASINOVIC Marko (OP-EXT)" userId="S::marko.vujasinovic@ext.publications.europa.eu::c422ca20-1faa-402e-9946-80820381396a" providerId="AD" clId="Web-{001547E4-3F74-84A9-89E3-2A8F088CFC9B}" dt="2025-01-22T14:19:23.289" v="186"/>
          <ac:spMkLst>
            <pc:docMk/>
            <pc:sldMk cId="585729720" sldId="692"/>
            <ac:spMk id="9" creationId="{6F12B87F-1B39-6568-A2DB-A1EC0849BD20}"/>
          </ac:spMkLst>
        </pc:spChg>
      </pc:sldChg>
    </pc:docChg>
  </pc:docChgLst>
  <pc:docChgLst>
    <pc:chgData name="FELIACHI Abdelfettah (OP-EXT)" userId="S::abdelfettah.feliachi@ext.publications.europa.eu::3d56a1f9-0d5d-4a71-90a7-9711cee347e2" providerId="AD" clId="Web-{9B064285-B2D2-9B60-BE81-80DB7AA7BA3C}"/>
    <pc:docChg chg="modSld">
      <pc:chgData name="FELIACHI Abdelfettah (OP-EXT)" userId="S::abdelfettah.feliachi@ext.publications.europa.eu::3d56a1f9-0d5d-4a71-90a7-9711cee347e2" providerId="AD" clId="Web-{9B064285-B2D2-9B60-BE81-80DB7AA7BA3C}" dt="2025-01-21T10:51:49.480" v="30" actId="20577"/>
      <pc:docMkLst>
        <pc:docMk/>
      </pc:docMkLst>
      <pc:sldChg chg="modSp">
        <pc:chgData name="FELIACHI Abdelfettah (OP-EXT)" userId="S::abdelfettah.feliachi@ext.publications.europa.eu::3d56a1f9-0d5d-4a71-90a7-9711cee347e2" providerId="AD" clId="Web-{9B064285-B2D2-9B60-BE81-80DB7AA7BA3C}" dt="2025-01-21T10:51:49.480" v="30" actId="20577"/>
        <pc:sldMkLst>
          <pc:docMk/>
          <pc:sldMk cId="4077779547" sldId="625"/>
        </pc:sldMkLst>
        <pc:spChg chg="mod">
          <ac:chgData name="FELIACHI Abdelfettah (OP-EXT)" userId="S::abdelfettah.feliachi@ext.publications.europa.eu::3d56a1f9-0d5d-4a71-90a7-9711cee347e2" providerId="AD" clId="Web-{9B064285-B2D2-9B60-BE81-80DB7AA7BA3C}" dt="2025-01-21T10:51:49.480" v="30" actId="20577"/>
          <ac:spMkLst>
            <pc:docMk/>
            <pc:sldMk cId="4077779547" sldId="625"/>
            <ac:spMk id="52" creationId="{2DF9A648-1E98-4077-9436-6ADA5433BCEB}"/>
          </ac:spMkLst>
        </pc:spChg>
      </pc:sldChg>
    </pc:docChg>
  </pc:docChgLst>
  <pc:docChgLst>
    <pc:chgData name="GAILLARD Emmanuelle (OP)" userId="eee7c389-35c4-4bb4-a7e2-7b4a8f8c0b0c" providerId="ADAL" clId="{778FB070-28F1-4802-98B4-06F24C68009A}"/>
    <pc:docChg chg="custSel addSld modSld modSection">
      <pc:chgData name="GAILLARD Emmanuelle (OP)" userId="eee7c389-35c4-4bb4-a7e2-7b4a8f8c0b0c" providerId="ADAL" clId="{778FB070-28F1-4802-98B4-06F24C68009A}" dt="2025-01-23T10:01:17.338" v="236" actId="20577"/>
      <pc:docMkLst>
        <pc:docMk/>
      </pc:docMkLst>
      <pc:sldChg chg="modSp mod">
        <pc:chgData name="GAILLARD Emmanuelle (OP)" userId="eee7c389-35c4-4bb4-a7e2-7b4a8f8c0b0c" providerId="ADAL" clId="{778FB070-28F1-4802-98B4-06F24C68009A}" dt="2025-01-23T09:53:11.188" v="201" actId="1076"/>
        <pc:sldMkLst>
          <pc:docMk/>
          <pc:sldMk cId="314279" sldId="300"/>
        </pc:sldMkLst>
        <pc:spChg chg="mod">
          <ac:chgData name="GAILLARD Emmanuelle (OP)" userId="eee7c389-35c4-4bb4-a7e2-7b4a8f8c0b0c" providerId="ADAL" clId="{778FB070-28F1-4802-98B4-06F24C68009A}" dt="2025-01-23T09:53:11.188" v="201" actId="1076"/>
          <ac:spMkLst>
            <pc:docMk/>
            <pc:sldMk cId="314279" sldId="300"/>
            <ac:spMk id="10" creationId="{7F2CD91F-9720-4E94-A65E-4F47BA06BB75}"/>
          </ac:spMkLst>
        </pc:spChg>
      </pc:sldChg>
      <pc:sldChg chg="modNotesTx">
        <pc:chgData name="GAILLARD Emmanuelle (OP)" userId="eee7c389-35c4-4bb4-a7e2-7b4a8f8c0b0c" providerId="ADAL" clId="{778FB070-28F1-4802-98B4-06F24C68009A}" dt="2025-01-22T15:33:11.549" v="177" actId="20577"/>
        <pc:sldMkLst>
          <pc:docMk/>
          <pc:sldMk cId="2866168471" sldId="389"/>
        </pc:sldMkLst>
      </pc:sldChg>
      <pc:sldChg chg="modNotesTx">
        <pc:chgData name="GAILLARD Emmanuelle (OP)" userId="eee7c389-35c4-4bb4-a7e2-7b4a8f8c0b0c" providerId="ADAL" clId="{778FB070-28F1-4802-98B4-06F24C68009A}" dt="2025-01-22T15:33:24.249" v="179" actId="20577"/>
        <pc:sldMkLst>
          <pc:docMk/>
          <pc:sldMk cId="2396614090" sldId="446"/>
        </pc:sldMkLst>
      </pc:sldChg>
      <pc:sldChg chg="modSp mod modNotesTx">
        <pc:chgData name="GAILLARD Emmanuelle (OP)" userId="eee7c389-35c4-4bb4-a7e2-7b4a8f8c0b0c" providerId="ADAL" clId="{778FB070-28F1-4802-98B4-06F24C68009A}" dt="2025-01-23T10:01:17.338" v="236" actId="20577"/>
        <pc:sldMkLst>
          <pc:docMk/>
          <pc:sldMk cId="429215776" sldId="531"/>
        </pc:sldMkLst>
        <pc:spChg chg="mod">
          <ac:chgData name="GAILLARD Emmanuelle (OP)" userId="eee7c389-35c4-4bb4-a7e2-7b4a8f8c0b0c" providerId="ADAL" clId="{778FB070-28F1-4802-98B4-06F24C68009A}" dt="2025-01-23T10:00:26.769" v="235" actId="20577"/>
          <ac:spMkLst>
            <pc:docMk/>
            <pc:sldMk cId="429215776" sldId="531"/>
            <ac:spMk id="3" creationId="{9D21C779-233F-4C7C-8CBD-72E8363CFBE8}"/>
          </ac:spMkLst>
        </pc:spChg>
      </pc:sldChg>
      <pc:sldChg chg="modNotesTx">
        <pc:chgData name="GAILLARD Emmanuelle (OP)" userId="eee7c389-35c4-4bb4-a7e2-7b4a8f8c0b0c" providerId="ADAL" clId="{778FB070-28F1-4802-98B4-06F24C68009A}" dt="2025-01-22T15:33:54.690" v="181" actId="20577"/>
        <pc:sldMkLst>
          <pc:docMk/>
          <pc:sldMk cId="3106023725" sldId="549"/>
        </pc:sldMkLst>
      </pc:sldChg>
      <pc:sldChg chg="modNotesTx">
        <pc:chgData name="GAILLARD Emmanuelle (OP)" userId="eee7c389-35c4-4bb4-a7e2-7b4a8f8c0b0c" providerId="ADAL" clId="{778FB070-28F1-4802-98B4-06F24C68009A}" dt="2025-01-22T15:33:40.233" v="180" actId="20577"/>
        <pc:sldMkLst>
          <pc:docMk/>
          <pc:sldMk cId="2114314635" sldId="650"/>
        </pc:sldMkLst>
      </pc:sldChg>
      <pc:sldChg chg="modSp mod">
        <pc:chgData name="GAILLARD Emmanuelle (OP)" userId="eee7c389-35c4-4bb4-a7e2-7b4a8f8c0b0c" providerId="ADAL" clId="{778FB070-28F1-4802-98B4-06F24C68009A}" dt="2025-01-22T15:18:19.066" v="136" actId="113"/>
        <pc:sldMkLst>
          <pc:docMk/>
          <pc:sldMk cId="638275074" sldId="654"/>
        </pc:sldMkLst>
        <pc:spChg chg="mod">
          <ac:chgData name="GAILLARD Emmanuelle (OP)" userId="eee7c389-35c4-4bb4-a7e2-7b4a8f8c0b0c" providerId="ADAL" clId="{778FB070-28F1-4802-98B4-06F24C68009A}" dt="2025-01-22T15:18:19.066" v="136" actId="113"/>
          <ac:spMkLst>
            <pc:docMk/>
            <pc:sldMk cId="638275074" sldId="654"/>
            <ac:spMk id="4" creationId="{00000000-0000-0000-0000-000000000000}"/>
          </ac:spMkLst>
        </pc:spChg>
      </pc:sldChg>
      <pc:sldChg chg="modNotesTx">
        <pc:chgData name="GAILLARD Emmanuelle (OP)" userId="eee7c389-35c4-4bb4-a7e2-7b4a8f8c0b0c" providerId="ADAL" clId="{778FB070-28F1-4802-98B4-06F24C68009A}" dt="2025-01-22T15:33:14.993" v="178" actId="20577"/>
        <pc:sldMkLst>
          <pc:docMk/>
          <pc:sldMk cId="692786983" sldId="658"/>
        </pc:sldMkLst>
      </pc:sldChg>
      <pc:sldChg chg="modNotesTx">
        <pc:chgData name="GAILLARD Emmanuelle (OP)" userId="eee7c389-35c4-4bb4-a7e2-7b4a8f8c0b0c" providerId="ADAL" clId="{778FB070-28F1-4802-98B4-06F24C68009A}" dt="2025-01-22T15:34:05.699" v="182" actId="20577"/>
        <pc:sldMkLst>
          <pc:docMk/>
          <pc:sldMk cId="546925203" sldId="670"/>
        </pc:sldMkLst>
      </pc:sldChg>
      <pc:sldChg chg="modSp mod">
        <pc:chgData name="GAILLARD Emmanuelle (OP)" userId="eee7c389-35c4-4bb4-a7e2-7b4a8f8c0b0c" providerId="ADAL" clId="{778FB070-28F1-4802-98B4-06F24C68009A}" dt="2025-01-22T15:18:39.763" v="140"/>
        <pc:sldMkLst>
          <pc:docMk/>
          <pc:sldMk cId="4022882195" sldId="672"/>
        </pc:sldMkLst>
        <pc:spChg chg="mod">
          <ac:chgData name="GAILLARD Emmanuelle (OP)" userId="eee7c389-35c4-4bb4-a7e2-7b4a8f8c0b0c" providerId="ADAL" clId="{778FB070-28F1-4802-98B4-06F24C68009A}" dt="2025-01-22T15:18:39.763" v="140"/>
          <ac:spMkLst>
            <pc:docMk/>
            <pc:sldMk cId="4022882195" sldId="672"/>
            <ac:spMk id="4" creationId="{A3CC2863-4393-34DB-A135-C53CE485F44A}"/>
          </ac:spMkLst>
        </pc:spChg>
      </pc:sldChg>
      <pc:sldChg chg="modSp mod">
        <pc:chgData name="GAILLARD Emmanuelle (OP)" userId="eee7c389-35c4-4bb4-a7e2-7b4a8f8c0b0c" providerId="ADAL" clId="{778FB070-28F1-4802-98B4-06F24C68009A}" dt="2025-01-22T15:18:52.431" v="144"/>
        <pc:sldMkLst>
          <pc:docMk/>
          <pc:sldMk cId="850250559" sldId="674"/>
        </pc:sldMkLst>
        <pc:spChg chg="mod">
          <ac:chgData name="GAILLARD Emmanuelle (OP)" userId="eee7c389-35c4-4bb4-a7e2-7b4a8f8c0b0c" providerId="ADAL" clId="{778FB070-28F1-4802-98B4-06F24C68009A}" dt="2025-01-22T15:18:52.431" v="144"/>
          <ac:spMkLst>
            <pc:docMk/>
            <pc:sldMk cId="850250559" sldId="674"/>
            <ac:spMk id="4" creationId="{A3CC2863-4393-34DB-A135-C53CE485F44A}"/>
          </ac:spMkLst>
        </pc:spChg>
      </pc:sldChg>
      <pc:sldChg chg="mod modShow">
        <pc:chgData name="GAILLARD Emmanuelle (OP)" userId="eee7c389-35c4-4bb4-a7e2-7b4a8f8c0b0c" providerId="ADAL" clId="{778FB070-28F1-4802-98B4-06F24C68009A}" dt="2025-01-23T09:53:58.841" v="205" actId="729"/>
        <pc:sldMkLst>
          <pc:docMk/>
          <pc:sldMk cId="3386598557" sldId="684"/>
        </pc:sldMkLst>
      </pc:sldChg>
      <pc:sldChg chg="mod modShow">
        <pc:chgData name="GAILLARD Emmanuelle (OP)" userId="eee7c389-35c4-4bb4-a7e2-7b4a8f8c0b0c" providerId="ADAL" clId="{778FB070-28F1-4802-98B4-06F24C68009A}" dt="2025-01-23T09:54:01.674" v="206" actId="729"/>
        <pc:sldMkLst>
          <pc:docMk/>
          <pc:sldMk cId="909039895" sldId="685"/>
        </pc:sldMkLst>
      </pc:sldChg>
      <pc:sldChg chg="mod modShow">
        <pc:chgData name="GAILLARD Emmanuelle (OP)" userId="eee7c389-35c4-4bb4-a7e2-7b4a8f8c0b0c" providerId="ADAL" clId="{778FB070-28F1-4802-98B4-06F24C68009A}" dt="2025-01-23T09:54:03.637" v="207" actId="729"/>
        <pc:sldMkLst>
          <pc:docMk/>
          <pc:sldMk cId="2051364278" sldId="686"/>
        </pc:sldMkLst>
      </pc:sldChg>
      <pc:sldChg chg="mod modShow">
        <pc:chgData name="GAILLARD Emmanuelle (OP)" userId="eee7c389-35c4-4bb4-a7e2-7b4a8f8c0b0c" providerId="ADAL" clId="{778FB070-28F1-4802-98B4-06F24C68009A}" dt="2025-01-23T09:54:06.978" v="208" actId="729"/>
        <pc:sldMkLst>
          <pc:docMk/>
          <pc:sldMk cId="1857171821" sldId="687"/>
        </pc:sldMkLst>
      </pc:sldChg>
      <pc:sldChg chg="mod modShow">
        <pc:chgData name="GAILLARD Emmanuelle (OP)" userId="eee7c389-35c4-4bb4-a7e2-7b4a8f8c0b0c" providerId="ADAL" clId="{778FB070-28F1-4802-98B4-06F24C68009A}" dt="2025-01-23T09:54:09.229" v="209" actId="729"/>
        <pc:sldMkLst>
          <pc:docMk/>
          <pc:sldMk cId="272252788" sldId="688"/>
        </pc:sldMkLst>
      </pc:sldChg>
      <pc:sldChg chg="mod modShow">
        <pc:chgData name="GAILLARD Emmanuelle (OP)" userId="eee7c389-35c4-4bb4-a7e2-7b4a8f8c0b0c" providerId="ADAL" clId="{778FB070-28F1-4802-98B4-06F24C68009A}" dt="2025-01-23T09:54:11.645" v="210" actId="729"/>
        <pc:sldMkLst>
          <pc:docMk/>
          <pc:sldMk cId="3632207643" sldId="689"/>
        </pc:sldMkLst>
      </pc:sldChg>
      <pc:sldChg chg="mod modShow">
        <pc:chgData name="GAILLARD Emmanuelle (OP)" userId="eee7c389-35c4-4bb4-a7e2-7b4a8f8c0b0c" providerId="ADAL" clId="{778FB070-28F1-4802-98B4-06F24C68009A}" dt="2025-01-23T09:54:15.231" v="211" actId="729"/>
        <pc:sldMkLst>
          <pc:docMk/>
          <pc:sldMk cId="1214037000" sldId="690"/>
        </pc:sldMkLst>
      </pc:sldChg>
      <pc:sldChg chg="mod modShow">
        <pc:chgData name="GAILLARD Emmanuelle (OP)" userId="eee7c389-35c4-4bb4-a7e2-7b4a8f8c0b0c" providerId="ADAL" clId="{778FB070-28F1-4802-98B4-06F24C68009A}" dt="2025-01-23T09:54:16.783" v="212" actId="729"/>
        <pc:sldMkLst>
          <pc:docMk/>
          <pc:sldMk cId="3999325835" sldId="691"/>
        </pc:sldMkLst>
      </pc:sldChg>
      <pc:sldChg chg="mod modShow">
        <pc:chgData name="GAILLARD Emmanuelle (OP)" userId="eee7c389-35c4-4bb4-a7e2-7b4a8f8c0b0c" providerId="ADAL" clId="{778FB070-28F1-4802-98B4-06F24C68009A}" dt="2025-01-23T09:54:18.661" v="213" actId="729"/>
        <pc:sldMkLst>
          <pc:docMk/>
          <pc:sldMk cId="585729720" sldId="692"/>
        </pc:sldMkLst>
      </pc:sldChg>
      <pc:sldChg chg="modSp new mod">
        <pc:chgData name="GAILLARD Emmanuelle (OP)" userId="eee7c389-35c4-4bb4-a7e2-7b4a8f8c0b0c" providerId="ADAL" clId="{778FB070-28F1-4802-98B4-06F24C68009A}" dt="2025-01-22T15:31:51.387" v="152" actId="20577"/>
        <pc:sldMkLst>
          <pc:docMk/>
          <pc:sldMk cId="1613558472" sldId="693"/>
        </pc:sldMkLst>
        <pc:spChg chg="mod">
          <ac:chgData name="GAILLARD Emmanuelle (OP)" userId="eee7c389-35c4-4bb4-a7e2-7b4a8f8c0b0c" providerId="ADAL" clId="{778FB070-28F1-4802-98B4-06F24C68009A}" dt="2025-01-22T15:31:51.387" v="152" actId="20577"/>
          <ac:spMkLst>
            <pc:docMk/>
            <pc:sldMk cId="1613558472" sldId="693"/>
            <ac:spMk id="2" creationId="{7BF0614F-79E7-4051-F941-35A6E5487A0A}"/>
          </ac:spMkLst>
        </pc:spChg>
        <pc:spChg chg="mod">
          <ac:chgData name="GAILLARD Emmanuelle (OP)" userId="eee7c389-35c4-4bb4-a7e2-7b4a8f8c0b0c" providerId="ADAL" clId="{778FB070-28F1-4802-98B4-06F24C68009A}" dt="2025-01-22T15:17:33.726" v="132" actId="113"/>
          <ac:spMkLst>
            <pc:docMk/>
            <pc:sldMk cId="1613558472" sldId="693"/>
            <ac:spMk id="4" creationId="{FB133D14-659B-416C-B5B7-361D11A670FD}"/>
          </ac:spMkLst>
        </pc:spChg>
      </pc:sldChg>
      <pc:sldChg chg="modSp add mod">
        <pc:chgData name="GAILLARD Emmanuelle (OP)" userId="eee7c389-35c4-4bb4-a7e2-7b4a8f8c0b0c" providerId="ADAL" clId="{778FB070-28F1-4802-98B4-06F24C68009A}" dt="2025-01-22T15:32:51.602" v="176" actId="20577"/>
        <pc:sldMkLst>
          <pc:docMk/>
          <pc:sldMk cId="3360724112" sldId="694"/>
        </pc:sldMkLst>
        <pc:spChg chg="mod">
          <ac:chgData name="GAILLARD Emmanuelle (OP)" userId="eee7c389-35c4-4bb4-a7e2-7b4a8f8c0b0c" providerId="ADAL" clId="{778FB070-28F1-4802-98B4-06F24C68009A}" dt="2025-01-22T15:16:34.964" v="129" actId="20577"/>
          <ac:spMkLst>
            <pc:docMk/>
            <pc:sldMk cId="3360724112" sldId="694"/>
            <ac:spMk id="2" creationId="{7BF0614F-79E7-4051-F941-35A6E5487A0A}"/>
          </ac:spMkLst>
        </pc:spChg>
        <pc:spChg chg="mod">
          <ac:chgData name="GAILLARD Emmanuelle (OP)" userId="eee7c389-35c4-4bb4-a7e2-7b4a8f8c0b0c" providerId="ADAL" clId="{778FB070-28F1-4802-98B4-06F24C68009A}" dt="2025-01-22T15:32:51.602" v="176" actId="20577"/>
          <ac:spMkLst>
            <pc:docMk/>
            <pc:sldMk cId="3360724112" sldId="694"/>
            <ac:spMk id="4" creationId="{FB133D14-659B-416C-B5B7-361D11A670FD}"/>
          </ac:spMkLst>
        </pc:spChg>
      </pc:sldChg>
    </pc:docChg>
  </pc:docChgLst>
  <pc:docChgLst>
    <pc:chgData name="GAILLARD Emmanuelle (OP)" userId="S::emmanuelle.gaillard@publications.europa.eu::eee7c389-35c4-4bb4-a7e2-7b4a8f8c0b0c" providerId="AD" clId="Web-{E1DE482C-0FD1-A677-EE5C-29BAC6E224A8}"/>
    <pc:docChg chg="modSld sldOrd">
      <pc:chgData name="GAILLARD Emmanuelle (OP)" userId="S::emmanuelle.gaillard@publications.europa.eu::eee7c389-35c4-4bb4-a7e2-7b4a8f8c0b0c" providerId="AD" clId="Web-{E1DE482C-0FD1-A677-EE5C-29BAC6E224A8}" dt="2025-01-21T07:23:12.899" v="30" actId="20577"/>
      <pc:docMkLst>
        <pc:docMk/>
      </pc:docMkLst>
      <pc:sldChg chg="modSp">
        <pc:chgData name="GAILLARD Emmanuelle (OP)" userId="S::emmanuelle.gaillard@publications.europa.eu::eee7c389-35c4-4bb4-a7e2-7b4a8f8c0b0c" providerId="AD" clId="Web-{E1DE482C-0FD1-A677-EE5C-29BAC6E224A8}" dt="2025-01-21T07:23:12.899" v="30" actId="20577"/>
        <pc:sldMkLst>
          <pc:docMk/>
          <pc:sldMk cId="4101408067" sldId="386"/>
        </pc:sldMkLst>
        <pc:graphicFrameChg chg="modGraphic">
          <ac:chgData name="GAILLARD Emmanuelle (OP)" userId="S::emmanuelle.gaillard@publications.europa.eu::eee7c389-35c4-4bb4-a7e2-7b4a8f8c0b0c" providerId="AD" clId="Web-{E1DE482C-0FD1-A677-EE5C-29BAC6E224A8}" dt="2025-01-21T07:23:12.899" v="30" actId="20577"/>
          <ac:graphicFrameMkLst>
            <pc:docMk/>
            <pc:sldMk cId="4101408067" sldId="386"/>
            <ac:graphicFrameMk id="3" creationId="{0B98C2A2-9851-4CDE-AE28-E95B618DD360}"/>
          </ac:graphicFrameMkLst>
        </pc:graphicFrameChg>
      </pc:sldChg>
      <pc:sldChg chg="mod modShow">
        <pc:chgData name="GAILLARD Emmanuelle (OP)" userId="S::emmanuelle.gaillard@publications.europa.eu::eee7c389-35c4-4bb4-a7e2-7b4a8f8c0b0c" providerId="AD" clId="Web-{E1DE482C-0FD1-A677-EE5C-29BAC6E224A8}" dt="2025-01-21T07:18:07.609" v="0"/>
        <pc:sldMkLst>
          <pc:docMk/>
          <pc:sldMk cId="2356966529" sldId="524"/>
        </pc:sldMkLst>
      </pc:sldChg>
      <pc:sldChg chg="modSp">
        <pc:chgData name="GAILLARD Emmanuelle (OP)" userId="S::emmanuelle.gaillard@publications.europa.eu::eee7c389-35c4-4bb4-a7e2-7b4a8f8c0b0c" providerId="AD" clId="Web-{E1DE482C-0FD1-A677-EE5C-29BAC6E224A8}" dt="2025-01-21T07:19:44.581" v="5" actId="20577"/>
        <pc:sldMkLst>
          <pc:docMk/>
          <pc:sldMk cId="2100640930" sldId="525"/>
        </pc:sldMkLst>
        <pc:spChg chg="mod">
          <ac:chgData name="GAILLARD Emmanuelle (OP)" userId="S::emmanuelle.gaillard@publications.europa.eu::eee7c389-35c4-4bb4-a7e2-7b4a8f8c0b0c" providerId="AD" clId="Web-{E1DE482C-0FD1-A677-EE5C-29BAC6E224A8}" dt="2025-01-21T07:19:44.581" v="5" actId="20577"/>
          <ac:spMkLst>
            <pc:docMk/>
            <pc:sldMk cId="2100640930" sldId="525"/>
            <ac:spMk id="5" creationId="{00000000-0000-0000-0000-000000000000}"/>
          </ac:spMkLst>
        </pc:spChg>
      </pc:sldChg>
      <pc:sldChg chg="modSp">
        <pc:chgData name="GAILLARD Emmanuelle (OP)" userId="S::emmanuelle.gaillard@publications.europa.eu::eee7c389-35c4-4bb4-a7e2-7b4a8f8c0b0c" providerId="AD" clId="Web-{E1DE482C-0FD1-A677-EE5C-29BAC6E224A8}" dt="2025-01-21T07:18:32.438" v="2" actId="20577"/>
        <pc:sldMkLst>
          <pc:docMk/>
          <pc:sldMk cId="2693976700" sldId="612"/>
        </pc:sldMkLst>
        <pc:spChg chg="mod">
          <ac:chgData name="GAILLARD Emmanuelle (OP)" userId="S::emmanuelle.gaillard@publications.europa.eu::eee7c389-35c4-4bb4-a7e2-7b4a8f8c0b0c" providerId="AD" clId="Web-{E1DE482C-0FD1-A677-EE5C-29BAC6E224A8}" dt="2025-01-21T07:18:32.438" v="2" actId="20577"/>
          <ac:spMkLst>
            <pc:docMk/>
            <pc:sldMk cId="2693976700" sldId="612"/>
            <ac:spMk id="8" creationId="{BD23D170-2AA1-442F-A807-C98CFADEB3E7}"/>
          </ac:spMkLst>
        </pc:spChg>
      </pc:sldChg>
      <pc:sldChg chg="ord">
        <pc:chgData name="GAILLARD Emmanuelle (OP)" userId="S::emmanuelle.gaillard@publications.europa.eu::eee7c389-35c4-4bb4-a7e2-7b4a8f8c0b0c" providerId="AD" clId="Web-{E1DE482C-0FD1-A677-EE5C-29BAC6E224A8}" dt="2025-01-21T07:18:38.016" v="3"/>
        <pc:sldMkLst>
          <pc:docMk/>
          <pc:sldMk cId="3597195717" sldId="618"/>
        </pc:sldMkLst>
      </pc:sldChg>
    </pc:docChg>
  </pc:docChgLst>
  <pc:docChgLst>
    <pc:chgData name="PASSANISI Umberto (OP-EXT)" userId="S::umberto.passanisi@ext.ec.europa.eu::d9179c8e-14c4-4e44-9965-9e907d2547aa" providerId="AD" clId="Web-{23CCA9C3-33AC-C70E-31E1-3F7EC15367B6}"/>
    <pc:docChg chg="addSld delSld modSection">
      <pc:chgData name="PASSANISI Umberto (OP-EXT)" userId="S::umberto.passanisi@ext.ec.europa.eu::d9179c8e-14c4-4e44-9965-9e907d2547aa" providerId="AD" clId="Web-{23CCA9C3-33AC-C70E-31E1-3F7EC15367B6}" dt="2025-01-20T22:10:28.563" v="1"/>
      <pc:docMkLst>
        <pc:docMk/>
      </pc:docMkLst>
      <pc:sldChg chg="new del">
        <pc:chgData name="PASSANISI Umberto (OP-EXT)" userId="S::umberto.passanisi@ext.ec.europa.eu::d9179c8e-14c4-4e44-9965-9e907d2547aa" providerId="AD" clId="Web-{23CCA9C3-33AC-C70E-31E1-3F7EC15367B6}" dt="2025-01-20T22:10:28.563" v="1"/>
        <pc:sldMkLst>
          <pc:docMk/>
          <pc:sldMk cId="1496401763" sldId="672"/>
        </pc:sldMkLst>
      </pc:sldChg>
    </pc:docChg>
  </pc:docChgLst>
  <pc:docChgLst>
    <pc:chgData name="GAILLARD Emmanuelle (OP)" userId="eee7c389-35c4-4bb4-a7e2-7b4a8f8c0b0c" providerId="ADAL" clId="{D1BE389E-E8AA-4E63-B259-A33E37DC7983}"/>
    <pc:docChg chg="undo custSel addSld delSld modSld sldOrd modSection">
      <pc:chgData name="GAILLARD Emmanuelle (OP)" userId="eee7c389-35c4-4bb4-a7e2-7b4a8f8c0b0c" providerId="ADAL" clId="{D1BE389E-E8AA-4E63-B259-A33E37DC7983}" dt="2025-01-21T10:56:18.385" v="774" actId="113"/>
      <pc:docMkLst>
        <pc:docMk/>
      </pc:docMkLst>
      <pc:sldChg chg="modNotesTx">
        <pc:chgData name="GAILLARD Emmanuelle (OP)" userId="eee7c389-35c4-4bb4-a7e2-7b4a8f8c0b0c" providerId="ADAL" clId="{D1BE389E-E8AA-4E63-B259-A33E37DC7983}" dt="2025-01-21T08:08:45.421" v="132" actId="20577"/>
        <pc:sldMkLst>
          <pc:docMk/>
          <pc:sldMk cId="1121371840" sldId="258"/>
        </pc:sldMkLst>
      </pc:sldChg>
      <pc:sldChg chg="modSp mod modNotesTx">
        <pc:chgData name="GAILLARD Emmanuelle (OP)" userId="eee7c389-35c4-4bb4-a7e2-7b4a8f8c0b0c" providerId="ADAL" clId="{D1BE389E-E8AA-4E63-B259-A33E37DC7983}" dt="2025-01-21T10:56:18.385" v="774" actId="113"/>
        <pc:sldMkLst>
          <pc:docMk/>
          <pc:sldMk cId="2988127012" sldId="287"/>
        </pc:sldMkLst>
        <pc:spChg chg="mod">
          <ac:chgData name="GAILLARD Emmanuelle (OP)" userId="eee7c389-35c4-4bb4-a7e2-7b4a8f8c0b0c" providerId="ADAL" clId="{D1BE389E-E8AA-4E63-B259-A33E37DC7983}" dt="2025-01-21T10:56:18.385" v="774" actId="113"/>
          <ac:spMkLst>
            <pc:docMk/>
            <pc:sldMk cId="2988127012" sldId="287"/>
            <ac:spMk id="8" creationId="{BD23D170-2AA1-442F-A807-C98CFADEB3E7}"/>
          </ac:spMkLst>
        </pc:spChg>
      </pc:sldChg>
      <pc:sldChg chg="addSp delSp modSp mod modNotesTx">
        <pc:chgData name="GAILLARD Emmanuelle (OP)" userId="eee7c389-35c4-4bb4-a7e2-7b4a8f8c0b0c" providerId="ADAL" clId="{D1BE389E-E8AA-4E63-B259-A33E37DC7983}" dt="2025-01-21T10:55:23.302" v="757" actId="14100"/>
        <pc:sldMkLst>
          <pc:docMk/>
          <pc:sldMk cId="4088718637" sldId="305"/>
        </pc:sldMkLst>
        <pc:spChg chg="mod">
          <ac:chgData name="GAILLARD Emmanuelle (OP)" userId="eee7c389-35c4-4bb4-a7e2-7b4a8f8c0b0c" providerId="ADAL" clId="{D1BE389E-E8AA-4E63-B259-A33E37DC7983}" dt="2025-01-21T07:28:52.716" v="23" actId="1076"/>
          <ac:spMkLst>
            <pc:docMk/>
            <pc:sldMk cId="4088718637" sldId="305"/>
            <ac:spMk id="8" creationId="{0794C11E-CEC7-4002-512C-D2F654447CED}"/>
          </ac:spMkLst>
        </pc:spChg>
        <pc:spChg chg="mod">
          <ac:chgData name="GAILLARD Emmanuelle (OP)" userId="eee7c389-35c4-4bb4-a7e2-7b4a8f8c0b0c" providerId="ADAL" clId="{D1BE389E-E8AA-4E63-B259-A33E37DC7983}" dt="2025-01-21T07:28:45.485" v="21" actId="1076"/>
          <ac:spMkLst>
            <pc:docMk/>
            <pc:sldMk cId="4088718637" sldId="305"/>
            <ac:spMk id="9" creationId="{1DE11D8E-C73F-3CC1-2E4C-D59E0E4C1F0E}"/>
          </ac:spMkLst>
        </pc:spChg>
        <pc:spChg chg="mod">
          <ac:chgData name="GAILLARD Emmanuelle (OP)" userId="eee7c389-35c4-4bb4-a7e2-7b4a8f8c0b0c" providerId="ADAL" clId="{D1BE389E-E8AA-4E63-B259-A33E37DC7983}" dt="2025-01-21T07:29:03.604" v="25" actId="1076"/>
          <ac:spMkLst>
            <pc:docMk/>
            <pc:sldMk cId="4088718637" sldId="305"/>
            <ac:spMk id="10" creationId="{3B4C58CC-1BEF-0801-D0D4-BF1ABFE24312}"/>
          </ac:spMkLst>
        </pc:spChg>
        <pc:spChg chg="mod">
          <ac:chgData name="GAILLARD Emmanuelle (OP)" userId="eee7c389-35c4-4bb4-a7e2-7b4a8f8c0b0c" providerId="ADAL" clId="{D1BE389E-E8AA-4E63-B259-A33E37DC7983}" dt="2025-01-21T10:54:48.315" v="750" actId="1036"/>
          <ac:spMkLst>
            <pc:docMk/>
            <pc:sldMk cId="4088718637" sldId="305"/>
            <ac:spMk id="11" creationId="{573FAB1A-BB69-57D6-C396-E7FD84DBA9FE}"/>
          </ac:spMkLst>
        </pc:spChg>
        <pc:spChg chg="del mod">
          <ac:chgData name="GAILLARD Emmanuelle (OP)" userId="eee7c389-35c4-4bb4-a7e2-7b4a8f8c0b0c" providerId="ADAL" clId="{D1BE389E-E8AA-4E63-B259-A33E37DC7983}" dt="2025-01-21T10:54:32.381" v="725" actId="478"/>
          <ac:spMkLst>
            <pc:docMk/>
            <pc:sldMk cId="4088718637" sldId="305"/>
            <ac:spMk id="12" creationId="{D7E7E814-7082-68EB-9F48-5C460A98FF8E}"/>
          </ac:spMkLst>
        </pc:spChg>
        <pc:spChg chg="mod">
          <ac:chgData name="GAILLARD Emmanuelle (OP)" userId="eee7c389-35c4-4bb4-a7e2-7b4a8f8c0b0c" providerId="ADAL" clId="{D1BE389E-E8AA-4E63-B259-A33E37DC7983}" dt="2025-01-21T07:27:17.299" v="15" actId="14100"/>
          <ac:spMkLst>
            <pc:docMk/>
            <pc:sldMk cId="4088718637" sldId="305"/>
            <ac:spMk id="18" creationId="{E5D0167A-F39E-5E80-C266-83F38B34AE6A}"/>
          </ac:spMkLst>
        </pc:spChg>
        <pc:spChg chg="add mod">
          <ac:chgData name="GAILLARD Emmanuelle (OP)" userId="eee7c389-35c4-4bb4-a7e2-7b4a8f8c0b0c" providerId="ADAL" clId="{D1BE389E-E8AA-4E63-B259-A33E37DC7983}" dt="2025-01-21T10:55:23.302" v="757" actId="14100"/>
          <ac:spMkLst>
            <pc:docMk/>
            <pc:sldMk cId="4088718637" sldId="305"/>
            <ac:spMk id="22" creationId="{A1760BC7-E1F4-508F-2F11-2FEFFFD206D2}"/>
          </ac:spMkLst>
        </pc:spChg>
        <pc:spChg chg="mod">
          <ac:chgData name="GAILLARD Emmanuelle (OP)" userId="eee7c389-35c4-4bb4-a7e2-7b4a8f8c0b0c" providerId="ADAL" clId="{D1BE389E-E8AA-4E63-B259-A33E37DC7983}" dt="2025-01-21T07:27:29.777" v="18" actId="14100"/>
          <ac:spMkLst>
            <pc:docMk/>
            <pc:sldMk cId="4088718637" sldId="305"/>
            <ac:spMk id="39" creationId="{D4A904BB-3B28-4F46-A25F-42C26DCA52F9}"/>
          </ac:spMkLst>
        </pc:spChg>
        <pc:spChg chg="mod">
          <ac:chgData name="GAILLARD Emmanuelle (OP)" userId="eee7c389-35c4-4bb4-a7e2-7b4a8f8c0b0c" providerId="ADAL" clId="{D1BE389E-E8AA-4E63-B259-A33E37DC7983}" dt="2025-01-21T07:27:25.665" v="17" actId="14100"/>
          <ac:spMkLst>
            <pc:docMk/>
            <pc:sldMk cId="4088718637" sldId="305"/>
            <ac:spMk id="44" creationId="{81BF82B1-D726-4C88-88D9-1E6AE975EE65}"/>
          </ac:spMkLst>
        </pc:spChg>
      </pc:sldChg>
      <pc:sldChg chg="modSp modNotesTx">
        <pc:chgData name="GAILLARD Emmanuelle (OP)" userId="eee7c389-35c4-4bb4-a7e2-7b4a8f8c0b0c" providerId="ADAL" clId="{D1BE389E-E8AA-4E63-B259-A33E37DC7983}" dt="2025-01-21T10:09:59.654" v="220" actId="20577"/>
        <pc:sldMkLst>
          <pc:docMk/>
          <pc:sldMk cId="1055412948" sldId="366"/>
        </pc:sldMkLst>
        <pc:spChg chg="mod">
          <ac:chgData name="GAILLARD Emmanuelle (OP)" userId="eee7c389-35c4-4bb4-a7e2-7b4a8f8c0b0c" providerId="ADAL" clId="{D1BE389E-E8AA-4E63-B259-A33E37DC7983}" dt="2025-01-21T10:09:59.654" v="220" actId="20577"/>
          <ac:spMkLst>
            <pc:docMk/>
            <pc:sldMk cId="1055412948" sldId="366"/>
            <ac:spMk id="15" creationId="{FCB0F876-D651-F78C-108F-06BC9D00FD60}"/>
          </ac:spMkLst>
        </pc:spChg>
      </pc:sldChg>
      <pc:sldChg chg="modNotesTx">
        <pc:chgData name="GAILLARD Emmanuelle (OP)" userId="eee7c389-35c4-4bb4-a7e2-7b4a8f8c0b0c" providerId="ADAL" clId="{D1BE389E-E8AA-4E63-B259-A33E37DC7983}" dt="2025-01-21T07:36:12.448" v="31" actId="20577"/>
        <pc:sldMkLst>
          <pc:docMk/>
          <pc:sldMk cId="749931279" sldId="384"/>
        </pc:sldMkLst>
      </pc:sldChg>
      <pc:sldChg chg="modSp modNotesTx">
        <pc:chgData name="GAILLARD Emmanuelle (OP)" userId="eee7c389-35c4-4bb4-a7e2-7b4a8f8c0b0c" providerId="ADAL" clId="{D1BE389E-E8AA-4E63-B259-A33E37DC7983}" dt="2025-01-21T10:08:55.759" v="207" actId="20577"/>
        <pc:sldMkLst>
          <pc:docMk/>
          <pc:sldMk cId="4101408067" sldId="386"/>
        </pc:sldMkLst>
        <pc:graphicFrameChg chg="mod">
          <ac:chgData name="GAILLARD Emmanuelle (OP)" userId="eee7c389-35c4-4bb4-a7e2-7b4a8f8c0b0c" providerId="ADAL" clId="{D1BE389E-E8AA-4E63-B259-A33E37DC7983}" dt="2025-01-21T10:08:55.759" v="207" actId="20577"/>
          <ac:graphicFrameMkLst>
            <pc:docMk/>
            <pc:sldMk cId="4101408067" sldId="386"/>
            <ac:graphicFrameMk id="3" creationId="{0B98C2A2-9851-4CDE-AE28-E95B618DD360}"/>
          </ac:graphicFrameMkLst>
        </pc:graphicFrameChg>
      </pc:sldChg>
      <pc:sldChg chg="modSp">
        <pc:chgData name="GAILLARD Emmanuelle (OP)" userId="eee7c389-35c4-4bb4-a7e2-7b4a8f8c0b0c" providerId="ADAL" clId="{D1BE389E-E8AA-4E63-B259-A33E37DC7983}" dt="2025-01-21T08:03:20.822" v="99" actId="20577"/>
        <pc:sldMkLst>
          <pc:docMk/>
          <pc:sldMk cId="2866168471" sldId="389"/>
        </pc:sldMkLst>
        <pc:graphicFrameChg chg="mod">
          <ac:chgData name="GAILLARD Emmanuelle (OP)" userId="eee7c389-35c4-4bb4-a7e2-7b4a8f8c0b0c" providerId="ADAL" clId="{D1BE389E-E8AA-4E63-B259-A33E37DC7983}" dt="2025-01-21T08:03:20.822" v="99" actId="20577"/>
          <ac:graphicFrameMkLst>
            <pc:docMk/>
            <pc:sldMk cId="2866168471" sldId="389"/>
            <ac:graphicFrameMk id="4" creationId="{0C770B3F-33A6-456B-A4A0-C90E752EFFEC}"/>
          </ac:graphicFrameMkLst>
        </pc:graphicFrameChg>
      </pc:sldChg>
      <pc:sldChg chg="modSp mod">
        <pc:chgData name="GAILLARD Emmanuelle (OP)" userId="eee7c389-35c4-4bb4-a7e2-7b4a8f8c0b0c" providerId="ADAL" clId="{D1BE389E-E8AA-4E63-B259-A33E37DC7983}" dt="2025-01-21T10:27:58.374" v="396" actId="14100"/>
        <pc:sldMkLst>
          <pc:docMk/>
          <pc:sldMk cId="1682529287" sldId="399"/>
        </pc:sldMkLst>
        <pc:spChg chg="mod">
          <ac:chgData name="GAILLARD Emmanuelle (OP)" userId="eee7c389-35c4-4bb4-a7e2-7b4a8f8c0b0c" providerId="ADAL" clId="{D1BE389E-E8AA-4E63-B259-A33E37DC7983}" dt="2025-01-21T10:27:58.374" v="396" actId="14100"/>
          <ac:spMkLst>
            <pc:docMk/>
            <pc:sldMk cId="1682529287" sldId="399"/>
            <ac:spMk id="5" creationId="{ABAF8AD4-B4CA-43EB-B47B-2994A6729AC0}"/>
          </ac:spMkLst>
        </pc:spChg>
        <pc:spChg chg="mod">
          <ac:chgData name="GAILLARD Emmanuelle (OP)" userId="eee7c389-35c4-4bb4-a7e2-7b4a8f8c0b0c" providerId="ADAL" clId="{D1BE389E-E8AA-4E63-B259-A33E37DC7983}" dt="2025-01-21T10:27:50.426" v="394" actId="20577"/>
          <ac:spMkLst>
            <pc:docMk/>
            <pc:sldMk cId="1682529287" sldId="399"/>
            <ac:spMk id="15" creationId="{D0BAE347-DB99-4689-BE8D-0B2827CD2E8C}"/>
          </ac:spMkLst>
        </pc:spChg>
        <pc:grpChg chg="mod">
          <ac:chgData name="GAILLARD Emmanuelle (OP)" userId="eee7c389-35c4-4bb4-a7e2-7b4a8f8c0b0c" providerId="ADAL" clId="{D1BE389E-E8AA-4E63-B259-A33E37DC7983}" dt="2025-01-21T10:26:44.752" v="357" actId="14100"/>
          <ac:grpSpMkLst>
            <pc:docMk/>
            <pc:sldMk cId="1682529287" sldId="399"/>
            <ac:grpSpMk id="6" creationId="{FE7D5163-19C3-435C-8231-44F73C4DA4B9}"/>
          </ac:grpSpMkLst>
        </pc:grpChg>
      </pc:sldChg>
      <pc:sldChg chg="modSp mod ord modNotesTx">
        <pc:chgData name="GAILLARD Emmanuelle (OP)" userId="eee7c389-35c4-4bb4-a7e2-7b4a8f8c0b0c" providerId="ADAL" clId="{D1BE389E-E8AA-4E63-B259-A33E37DC7983}" dt="2025-01-21T10:15:33.938" v="285" actId="20577"/>
        <pc:sldMkLst>
          <pc:docMk/>
          <pc:sldMk cId="2250630880" sldId="435"/>
        </pc:sldMkLst>
        <pc:spChg chg="mod">
          <ac:chgData name="GAILLARD Emmanuelle (OP)" userId="eee7c389-35c4-4bb4-a7e2-7b4a8f8c0b0c" providerId="ADAL" clId="{D1BE389E-E8AA-4E63-B259-A33E37DC7983}" dt="2025-01-21T10:15:32.015" v="281" actId="20577"/>
          <ac:spMkLst>
            <pc:docMk/>
            <pc:sldMk cId="2250630880" sldId="435"/>
            <ac:spMk id="2" creationId="{00000000-0000-0000-0000-000000000000}"/>
          </ac:spMkLst>
        </pc:spChg>
        <pc:spChg chg="mod">
          <ac:chgData name="GAILLARD Emmanuelle (OP)" userId="eee7c389-35c4-4bb4-a7e2-7b4a8f8c0b0c" providerId="ADAL" clId="{D1BE389E-E8AA-4E63-B259-A33E37DC7983}" dt="2025-01-21T07:38:12.125" v="73" actId="1076"/>
          <ac:spMkLst>
            <pc:docMk/>
            <pc:sldMk cId="2250630880" sldId="435"/>
            <ac:spMk id="8" creationId="{D4C2088B-8B2A-410F-8209-5EC418153826}"/>
          </ac:spMkLst>
        </pc:spChg>
      </pc:sldChg>
      <pc:sldChg chg="modNotesTx">
        <pc:chgData name="GAILLARD Emmanuelle (OP)" userId="eee7c389-35c4-4bb4-a7e2-7b4a8f8c0b0c" providerId="ADAL" clId="{D1BE389E-E8AA-4E63-B259-A33E37DC7983}" dt="2025-01-21T07:35:44.831" v="28" actId="20577"/>
        <pc:sldMkLst>
          <pc:docMk/>
          <pc:sldMk cId="2100640930" sldId="525"/>
        </pc:sldMkLst>
      </pc:sldChg>
      <pc:sldChg chg="modNotesTx">
        <pc:chgData name="GAILLARD Emmanuelle (OP)" userId="eee7c389-35c4-4bb4-a7e2-7b4a8f8c0b0c" providerId="ADAL" clId="{D1BE389E-E8AA-4E63-B259-A33E37DC7983}" dt="2025-01-21T07:38:39.385" v="75" actId="20577"/>
        <pc:sldMkLst>
          <pc:docMk/>
          <pc:sldMk cId="2246753628" sldId="540"/>
        </pc:sldMkLst>
      </pc:sldChg>
      <pc:sldChg chg="modSp mod modNotesTx">
        <pc:chgData name="GAILLARD Emmanuelle (OP)" userId="eee7c389-35c4-4bb4-a7e2-7b4a8f8c0b0c" providerId="ADAL" clId="{D1BE389E-E8AA-4E63-B259-A33E37DC7983}" dt="2025-01-21T10:13:37.219" v="269" actId="20577"/>
        <pc:sldMkLst>
          <pc:docMk/>
          <pc:sldMk cId="919051789" sldId="541"/>
        </pc:sldMkLst>
        <pc:spChg chg="mod">
          <ac:chgData name="GAILLARD Emmanuelle (OP)" userId="eee7c389-35c4-4bb4-a7e2-7b4a8f8c0b0c" providerId="ADAL" clId="{D1BE389E-E8AA-4E63-B259-A33E37DC7983}" dt="2025-01-21T10:13:37.219" v="269" actId="20577"/>
          <ac:spMkLst>
            <pc:docMk/>
            <pc:sldMk cId="919051789" sldId="541"/>
            <ac:spMk id="2" creationId="{89C99A2B-6D13-755C-5B7B-F3E3EF42D144}"/>
          </ac:spMkLst>
        </pc:spChg>
      </pc:sldChg>
      <pc:sldChg chg="modNotesTx">
        <pc:chgData name="GAILLARD Emmanuelle (OP)" userId="eee7c389-35c4-4bb4-a7e2-7b4a8f8c0b0c" providerId="ADAL" clId="{D1BE389E-E8AA-4E63-B259-A33E37DC7983}" dt="2025-01-21T07:38:52.850" v="79" actId="20577"/>
        <pc:sldMkLst>
          <pc:docMk/>
          <pc:sldMk cId="3328044918" sldId="542"/>
        </pc:sldMkLst>
      </pc:sldChg>
      <pc:sldChg chg="modNotesTx">
        <pc:chgData name="GAILLARD Emmanuelle (OP)" userId="eee7c389-35c4-4bb4-a7e2-7b4a8f8c0b0c" providerId="ADAL" clId="{D1BE389E-E8AA-4E63-B259-A33E37DC7983}" dt="2025-01-21T08:09:52.709" v="146" actId="20577"/>
        <pc:sldMkLst>
          <pc:docMk/>
          <pc:sldMk cId="3295875407" sldId="545"/>
        </pc:sldMkLst>
      </pc:sldChg>
      <pc:sldChg chg="modNotesTx">
        <pc:chgData name="GAILLARD Emmanuelle (OP)" userId="eee7c389-35c4-4bb4-a7e2-7b4a8f8c0b0c" providerId="ADAL" clId="{D1BE389E-E8AA-4E63-B259-A33E37DC7983}" dt="2025-01-21T10:50:03.331" v="724" actId="20577"/>
        <pc:sldMkLst>
          <pc:docMk/>
          <pc:sldMk cId="3916998884" sldId="546"/>
        </pc:sldMkLst>
      </pc:sldChg>
      <pc:sldChg chg="modNotesTx">
        <pc:chgData name="GAILLARD Emmanuelle (OP)" userId="eee7c389-35c4-4bb4-a7e2-7b4a8f8c0b0c" providerId="ADAL" clId="{D1BE389E-E8AA-4E63-B259-A33E37DC7983}" dt="2025-01-21T08:08:27.268" v="113" actId="20577"/>
        <pc:sldMkLst>
          <pc:docMk/>
          <pc:sldMk cId="228244364" sldId="547"/>
        </pc:sldMkLst>
      </pc:sldChg>
      <pc:sldChg chg="modNotesTx">
        <pc:chgData name="GAILLARD Emmanuelle (OP)" userId="eee7c389-35c4-4bb4-a7e2-7b4a8f8c0b0c" providerId="ADAL" clId="{D1BE389E-E8AA-4E63-B259-A33E37DC7983}" dt="2025-01-21T08:11:55.470" v="179" actId="20577"/>
        <pc:sldMkLst>
          <pc:docMk/>
          <pc:sldMk cId="321403543" sldId="564"/>
        </pc:sldMkLst>
      </pc:sldChg>
      <pc:sldChg chg="modSp mod">
        <pc:chgData name="GAILLARD Emmanuelle (OP)" userId="eee7c389-35c4-4bb4-a7e2-7b4a8f8c0b0c" providerId="ADAL" clId="{D1BE389E-E8AA-4E63-B259-A33E37DC7983}" dt="2025-01-21T10:34:18.029" v="403" actId="20577"/>
        <pc:sldMkLst>
          <pc:docMk/>
          <pc:sldMk cId="3829484259" sldId="609"/>
        </pc:sldMkLst>
        <pc:spChg chg="mod">
          <ac:chgData name="GAILLARD Emmanuelle (OP)" userId="eee7c389-35c4-4bb4-a7e2-7b4a8f8c0b0c" providerId="ADAL" clId="{D1BE389E-E8AA-4E63-B259-A33E37DC7983}" dt="2025-01-21T10:34:18.029" v="403" actId="20577"/>
          <ac:spMkLst>
            <pc:docMk/>
            <pc:sldMk cId="3829484259" sldId="609"/>
            <ac:spMk id="2" creationId="{A040D40A-9D67-4162-AEAD-E445073772FA}"/>
          </ac:spMkLst>
        </pc:spChg>
      </pc:sldChg>
      <pc:sldChg chg="del modNotesTx">
        <pc:chgData name="GAILLARD Emmanuelle (OP)" userId="eee7c389-35c4-4bb4-a7e2-7b4a8f8c0b0c" providerId="ADAL" clId="{D1BE389E-E8AA-4E63-B259-A33E37DC7983}" dt="2025-01-21T10:11:50.136" v="254" actId="47"/>
        <pc:sldMkLst>
          <pc:docMk/>
          <pc:sldMk cId="3077054078" sldId="626"/>
        </pc:sldMkLst>
      </pc:sldChg>
      <pc:sldChg chg="modNotesTx">
        <pc:chgData name="GAILLARD Emmanuelle (OP)" userId="eee7c389-35c4-4bb4-a7e2-7b4a8f8c0b0c" providerId="ADAL" clId="{D1BE389E-E8AA-4E63-B259-A33E37DC7983}" dt="2025-01-21T10:16:59.458" v="305" actId="20577"/>
        <pc:sldMkLst>
          <pc:docMk/>
          <pc:sldMk cId="1098324178" sldId="639"/>
        </pc:sldMkLst>
      </pc:sldChg>
      <pc:sldChg chg="modNotesTx">
        <pc:chgData name="GAILLARD Emmanuelle (OP)" userId="eee7c389-35c4-4bb4-a7e2-7b4a8f8c0b0c" providerId="ADAL" clId="{D1BE389E-E8AA-4E63-B259-A33E37DC7983}" dt="2025-01-21T07:35:52.920" v="29" actId="20577"/>
        <pc:sldMkLst>
          <pc:docMk/>
          <pc:sldMk cId="1443981138" sldId="651"/>
        </pc:sldMkLst>
      </pc:sldChg>
      <pc:sldChg chg="modNotesTx">
        <pc:chgData name="GAILLARD Emmanuelle (OP)" userId="eee7c389-35c4-4bb4-a7e2-7b4a8f8c0b0c" providerId="ADAL" clId="{D1BE389E-E8AA-4E63-B259-A33E37DC7983}" dt="2025-01-21T07:38:48.460" v="77" actId="20577"/>
        <pc:sldMkLst>
          <pc:docMk/>
          <pc:sldMk cId="1706727792" sldId="664"/>
        </pc:sldMkLst>
      </pc:sldChg>
      <pc:sldChg chg="modNotesTx">
        <pc:chgData name="GAILLARD Emmanuelle (OP)" userId="eee7c389-35c4-4bb4-a7e2-7b4a8f8c0b0c" providerId="ADAL" clId="{D1BE389E-E8AA-4E63-B259-A33E37DC7983}" dt="2025-01-21T07:38:46.396" v="76" actId="20577"/>
        <pc:sldMkLst>
          <pc:docMk/>
          <pc:sldMk cId="3823203404" sldId="665"/>
        </pc:sldMkLst>
      </pc:sldChg>
      <pc:sldChg chg="modNotesTx">
        <pc:chgData name="GAILLARD Emmanuelle (OP)" userId="eee7c389-35c4-4bb4-a7e2-7b4a8f8c0b0c" providerId="ADAL" clId="{D1BE389E-E8AA-4E63-B259-A33E37DC7983}" dt="2025-01-21T07:39:00.795" v="80" actId="20577"/>
        <pc:sldMkLst>
          <pc:docMk/>
          <pc:sldMk cId="615153972" sldId="666"/>
        </pc:sldMkLst>
      </pc:sldChg>
      <pc:sldChg chg="modNotesTx">
        <pc:chgData name="GAILLARD Emmanuelle (OP)" userId="eee7c389-35c4-4bb4-a7e2-7b4a8f8c0b0c" providerId="ADAL" clId="{D1BE389E-E8AA-4E63-B259-A33E37DC7983}" dt="2025-01-21T07:39:03.348" v="81" actId="20577"/>
        <pc:sldMkLst>
          <pc:docMk/>
          <pc:sldMk cId="2786781266" sldId="667"/>
        </pc:sldMkLst>
      </pc:sldChg>
      <pc:sldChg chg="modNotesTx">
        <pc:chgData name="GAILLARD Emmanuelle (OP)" userId="eee7c389-35c4-4bb4-a7e2-7b4a8f8c0b0c" providerId="ADAL" clId="{D1BE389E-E8AA-4E63-B259-A33E37DC7983}" dt="2025-01-21T08:10:52.589" v="165" actId="20577"/>
        <pc:sldMkLst>
          <pc:docMk/>
          <pc:sldMk cId="441081006" sldId="669"/>
        </pc:sldMkLst>
      </pc:sldChg>
      <pc:sldChg chg="modSp">
        <pc:chgData name="GAILLARD Emmanuelle (OP)" userId="eee7c389-35c4-4bb4-a7e2-7b4a8f8c0b0c" providerId="ADAL" clId="{D1BE389E-E8AA-4E63-B259-A33E37DC7983}" dt="2025-01-21T10:25:12.982" v="351" actId="20577"/>
        <pc:sldMkLst>
          <pc:docMk/>
          <pc:sldMk cId="546925203" sldId="670"/>
        </pc:sldMkLst>
        <pc:graphicFrameChg chg="mod">
          <ac:chgData name="GAILLARD Emmanuelle (OP)" userId="eee7c389-35c4-4bb4-a7e2-7b4a8f8c0b0c" providerId="ADAL" clId="{D1BE389E-E8AA-4E63-B259-A33E37DC7983}" dt="2025-01-21T10:25:12.982" v="351" actId="20577"/>
          <ac:graphicFrameMkLst>
            <pc:docMk/>
            <pc:sldMk cId="546925203" sldId="670"/>
            <ac:graphicFrameMk id="4" creationId="{0C770B3F-33A6-456B-A4A0-C90E752EFFEC}"/>
          </ac:graphicFrameMkLst>
        </pc:graphicFrameChg>
      </pc:sldChg>
      <pc:sldChg chg="modNotesTx">
        <pc:chgData name="GAILLARD Emmanuelle (OP)" userId="eee7c389-35c4-4bb4-a7e2-7b4a8f8c0b0c" providerId="ADAL" clId="{D1BE389E-E8AA-4E63-B259-A33E37DC7983}" dt="2025-01-21T10:43:51.222" v="703" actId="20577"/>
        <pc:sldMkLst>
          <pc:docMk/>
          <pc:sldMk cId="664556726" sldId="671"/>
        </pc:sldMkLst>
      </pc:sldChg>
      <pc:sldChg chg="modSp new mod">
        <pc:chgData name="GAILLARD Emmanuelle (OP)" userId="eee7c389-35c4-4bb4-a7e2-7b4a8f8c0b0c" providerId="ADAL" clId="{D1BE389E-E8AA-4E63-B259-A33E37DC7983}" dt="2025-01-21T10:40:07.394" v="672" actId="20577"/>
        <pc:sldMkLst>
          <pc:docMk/>
          <pc:sldMk cId="4022882195" sldId="672"/>
        </pc:sldMkLst>
        <pc:spChg chg="mod">
          <ac:chgData name="GAILLARD Emmanuelle (OP)" userId="eee7c389-35c4-4bb4-a7e2-7b4a8f8c0b0c" providerId="ADAL" clId="{D1BE389E-E8AA-4E63-B259-A33E37DC7983}" dt="2025-01-21T10:40:07.394" v="672" actId="20577"/>
          <ac:spMkLst>
            <pc:docMk/>
            <pc:sldMk cId="4022882195" sldId="672"/>
            <ac:spMk id="2" creationId="{80C0C1C7-C447-781C-C67C-0ECF08819C1F}"/>
          </ac:spMkLst>
        </pc:spChg>
        <pc:spChg chg="mod">
          <ac:chgData name="GAILLARD Emmanuelle (OP)" userId="eee7c389-35c4-4bb4-a7e2-7b4a8f8c0b0c" providerId="ADAL" clId="{D1BE389E-E8AA-4E63-B259-A33E37DC7983}" dt="2025-01-21T10:39:31.141" v="567" actId="20577"/>
          <ac:spMkLst>
            <pc:docMk/>
            <pc:sldMk cId="4022882195" sldId="672"/>
            <ac:spMk id="4" creationId="{A3CC2863-4393-34DB-A135-C53CE485F44A}"/>
          </ac:spMkLst>
        </pc:spChg>
      </pc:sldChg>
      <pc:sldChg chg="modSp new mod">
        <pc:chgData name="GAILLARD Emmanuelle (OP)" userId="eee7c389-35c4-4bb4-a7e2-7b4a8f8c0b0c" providerId="ADAL" clId="{D1BE389E-E8AA-4E63-B259-A33E37DC7983}" dt="2025-01-21T10:39:17.863" v="546" actId="20577"/>
        <pc:sldMkLst>
          <pc:docMk/>
          <pc:sldMk cId="600135792" sldId="673"/>
        </pc:sldMkLst>
        <pc:spChg chg="mod">
          <ac:chgData name="GAILLARD Emmanuelle (OP)" userId="eee7c389-35c4-4bb4-a7e2-7b4a8f8c0b0c" providerId="ADAL" clId="{D1BE389E-E8AA-4E63-B259-A33E37DC7983}" dt="2025-01-21T10:39:17.863" v="546" actId="20577"/>
          <ac:spMkLst>
            <pc:docMk/>
            <pc:sldMk cId="600135792" sldId="673"/>
            <ac:spMk id="2" creationId="{267255BB-31A5-7291-4A53-39791EB40116}"/>
          </ac:spMkLst>
        </pc:spChg>
        <pc:spChg chg="mod">
          <ac:chgData name="GAILLARD Emmanuelle (OP)" userId="eee7c389-35c4-4bb4-a7e2-7b4a8f8c0b0c" providerId="ADAL" clId="{D1BE389E-E8AA-4E63-B259-A33E37DC7983}" dt="2025-01-21T10:39:02.408" v="536" actId="20577"/>
          <ac:spMkLst>
            <pc:docMk/>
            <pc:sldMk cId="600135792" sldId="673"/>
            <ac:spMk id="4" creationId="{F213567F-4341-CC46-43E5-F09E3BF4ED2E}"/>
          </ac:spMkLst>
        </pc:spChg>
      </pc:sldChg>
    </pc:docChg>
  </pc:docChgLst>
  <pc:docChgLst>
    <pc:chgData name="JAVORSKY Frantisek (OP-EXT)" userId="e1b8c32c-8d2f-481a-95a5-0c21def98b45" providerId="ADAL" clId="{4ACF866F-91D9-4E3D-8A9A-FFC9AEAEB41B}"/>
    <pc:docChg chg="undo custSel addSld delSld modSld modSection">
      <pc:chgData name="JAVORSKY Frantisek (OP-EXT)" userId="e1b8c32c-8d2f-481a-95a5-0c21def98b45" providerId="ADAL" clId="{4ACF866F-91D9-4E3D-8A9A-FFC9AEAEB41B}" dt="2025-01-22T13:48:30.271" v="652" actId="47"/>
      <pc:docMkLst>
        <pc:docMk/>
      </pc:docMkLst>
      <pc:sldChg chg="addSp modSp mod modClrScheme chgLayout">
        <pc:chgData name="JAVORSKY Frantisek (OP-EXT)" userId="e1b8c32c-8d2f-481a-95a5-0c21def98b45" providerId="ADAL" clId="{4ACF866F-91D9-4E3D-8A9A-FFC9AEAEB41B}" dt="2025-01-22T13:35:37.285" v="345" actId="207"/>
        <pc:sldMkLst>
          <pc:docMk/>
          <pc:sldMk cId="4022882195" sldId="672"/>
        </pc:sldMkLst>
        <pc:spChg chg="mod">
          <ac:chgData name="JAVORSKY Frantisek (OP-EXT)" userId="e1b8c32c-8d2f-481a-95a5-0c21def98b45" providerId="ADAL" clId="{4ACF866F-91D9-4E3D-8A9A-FFC9AEAEB41B}" dt="2025-01-22T13:35:37.285" v="345" actId="207"/>
          <ac:spMkLst>
            <pc:docMk/>
            <pc:sldMk cId="4022882195" sldId="672"/>
            <ac:spMk id="2" creationId="{80C0C1C7-C447-781C-C67C-0ECF08819C1F}"/>
          </ac:spMkLst>
        </pc:spChg>
        <pc:spChg chg="mod">
          <ac:chgData name="JAVORSKY Frantisek (OP-EXT)" userId="e1b8c32c-8d2f-481a-95a5-0c21def98b45" providerId="ADAL" clId="{4ACF866F-91D9-4E3D-8A9A-FFC9AEAEB41B}" dt="2025-01-22T13:35:02.519" v="338" actId="26606"/>
          <ac:spMkLst>
            <pc:docMk/>
            <pc:sldMk cId="4022882195" sldId="672"/>
            <ac:spMk id="3" creationId="{F28BD683-89A9-0748-7D41-FC450C834062}"/>
          </ac:spMkLst>
        </pc:spChg>
        <pc:spChg chg="mod">
          <ac:chgData name="JAVORSKY Frantisek (OP-EXT)" userId="e1b8c32c-8d2f-481a-95a5-0c21def98b45" providerId="ADAL" clId="{4ACF866F-91D9-4E3D-8A9A-FFC9AEAEB41B}" dt="2025-01-22T13:35:02.519" v="338" actId="26606"/>
          <ac:spMkLst>
            <pc:docMk/>
            <pc:sldMk cId="4022882195" sldId="672"/>
            <ac:spMk id="4" creationId="{A3CC2863-4393-34DB-A135-C53CE485F44A}"/>
          </ac:spMkLst>
        </pc:spChg>
        <pc:picChg chg="add mod ord">
          <ac:chgData name="JAVORSKY Frantisek (OP-EXT)" userId="e1b8c32c-8d2f-481a-95a5-0c21def98b45" providerId="ADAL" clId="{4ACF866F-91D9-4E3D-8A9A-FFC9AEAEB41B}" dt="2025-01-22T13:35:02.519" v="338" actId="26606"/>
          <ac:picMkLst>
            <pc:docMk/>
            <pc:sldMk cId="4022882195" sldId="672"/>
            <ac:picMk id="5" creationId="{19A6049F-E061-2019-6EDE-D51A192D8288}"/>
          </ac:picMkLst>
        </pc:picChg>
      </pc:sldChg>
      <pc:sldChg chg="modSp mod">
        <pc:chgData name="JAVORSKY Frantisek (OP-EXT)" userId="e1b8c32c-8d2f-481a-95a5-0c21def98b45" providerId="ADAL" clId="{4ACF866F-91D9-4E3D-8A9A-FFC9AEAEB41B}" dt="2025-01-22T13:43:10.004" v="564" actId="790"/>
        <pc:sldMkLst>
          <pc:docMk/>
          <pc:sldMk cId="600135792" sldId="673"/>
        </pc:sldMkLst>
        <pc:spChg chg="mod">
          <ac:chgData name="JAVORSKY Frantisek (OP-EXT)" userId="e1b8c32c-8d2f-481a-95a5-0c21def98b45" providerId="ADAL" clId="{4ACF866F-91D9-4E3D-8A9A-FFC9AEAEB41B}" dt="2025-01-22T13:43:10.004" v="564" actId="790"/>
          <ac:spMkLst>
            <pc:docMk/>
            <pc:sldMk cId="600135792" sldId="673"/>
            <ac:spMk id="2" creationId="{267255BB-31A5-7291-4A53-39791EB40116}"/>
          </ac:spMkLst>
        </pc:spChg>
        <pc:spChg chg="mod">
          <ac:chgData name="JAVORSKY Frantisek (OP-EXT)" userId="e1b8c32c-8d2f-481a-95a5-0c21def98b45" providerId="ADAL" clId="{4ACF866F-91D9-4E3D-8A9A-FFC9AEAEB41B}" dt="2025-01-22T13:43:04.504" v="563" actId="790"/>
          <ac:spMkLst>
            <pc:docMk/>
            <pc:sldMk cId="600135792" sldId="673"/>
            <ac:spMk id="4" creationId="{F213567F-4341-CC46-43E5-F09E3BF4ED2E}"/>
          </ac:spMkLst>
        </pc:spChg>
      </pc:sldChg>
      <pc:sldChg chg="addSp delSp modSp add del mod setBg modClrScheme chgLayout">
        <pc:chgData name="JAVORSKY Frantisek (OP-EXT)" userId="e1b8c32c-8d2f-481a-95a5-0c21def98b45" providerId="ADAL" clId="{4ACF866F-91D9-4E3D-8A9A-FFC9AEAEB41B}" dt="2025-01-22T13:42:44.220" v="562" actId="20577"/>
        <pc:sldMkLst>
          <pc:docMk/>
          <pc:sldMk cId="850250559" sldId="674"/>
        </pc:sldMkLst>
        <pc:spChg chg="mod">
          <ac:chgData name="JAVORSKY Frantisek (OP-EXT)" userId="e1b8c32c-8d2f-481a-95a5-0c21def98b45" providerId="ADAL" clId="{4ACF866F-91D9-4E3D-8A9A-FFC9AEAEB41B}" dt="2025-01-22T13:42:44.220" v="562" actId="20577"/>
          <ac:spMkLst>
            <pc:docMk/>
            <pc:sldMk cId="850250559" sldId="674"/>
            <ac:spMk id="2" creationId="{80C0C1C7-C447-781C-C67C-0ECF08819C1F}"/>
          </ac:spMkLst>
        </pc:spChg>
        <pc:spChg chg="mod">
          <ac:chgData name="JAVORSKY Frantisek (OP-EXT)" userId="e1b8c32c-8d2f-481a-95a5-0c21def98b45" providerId="ADAL" clId="{4ACF866F-91D9-4E3D-8A9A-FFC9AEAEB41B}" dt="2025-01-22T13:35:12.202" v="339"/>
          <ac:spMkLst>
            <pc:docMk/>
            <pc:sldMk cId="850250559" sldId="674"/>
            <ac:spMk id="3" creationId="{F28BD683-89A9-0748-7D41-FC450C834062}"/>
          </ac:spMkLst>
        </pc:spChg>
        <pc:spChg chg="mod">
          <ac:chgData name="JAVORSKY Frantisek (OP-EXT)" userId="e1b8c32c-8d2f-481a-95a5-0c21def98b45" providerId="ADAL" clId="{4ACF866F-91D9-4E3D-8A9A-FFC9AEAEB41B}" dt="2025-01-22T13:35:12.202" v="339"/>
          <ac:spMkLst>
            <pc:docMk/>
            <pc:sldMk cId="850250559" sldId="674"/>
            <ac:spMk id="4" creationId="{A3CC2863-4393-34DB-A135-C53CE485F44A}"/>
          </ac:spMkLst>
        </pc:spChg>
        <pc:picChg chg="del">
          <ac:chgData name="JAVORSKY Frantisek (OP-EXT)" userId="e1b8c32c-8d2f-481a-95a5-0c21def98b45" providerId="ADAL" clId="{4ACF866F-91D9-4E3D-8A9A-FFC9AEAEB41B}" dt="2025-01-22T13:34:44.201" v="335" actId="478"/>
          <ac:picMkLst>
            <pc:docMk/>
            <pc:sldMk cId="850250559" sldId="674"/>
            <ac:picMk id="5" creationId="{19A6049F-E061-2019-6EDE-D51A192D8288}"/>
          </ac:picMkLst>
        </pc:picChg>
        <pc:picChg chg="add mod ord">
          <ac:chgData name="JAVORSKY Frantisek (OP-EXT)" userId="e1b8c32c-8d2f-481a-95a5-0c21def98b45" providerId="ADAL" clId="{4ACF866F-91D9-4E3D-8A9A-FFC9AEAEB41B}" dt="2025-01-22T13:38:13.503" v="427" actId="1076"/>
          <ac:picMkLst>
            <pc:docMk/>
            <pc:sldMk cId="850250559" sldId="674"/>
            <ac:picMk id="6" creationId="{24FE40AB-3295-42A9-30B0-4753E53A1ECD}"/>
          </ac:picMkLst>
        </pc:picChg>
      </pc:sldChg>
      <pc:sldChg chg="addSp delSp modSp add del mod setBg modClrScheme setClrOvrMap chgLayout">
        <pc:chgData name="JAVORSKY Frantisek (OP-EXT)" userId="e1b8c32c-8d2f-481a-95a5-0c21def98b45" providerId="ADAL" clId="{4ACF866F-91D9-4E3D-8A9A-FFC9AEAEB41B}" dt="2025-01-22T13:48:30.271" v="652" actId="47"/>
        <pc:sldMkLst>
          <pc:docMk/>
          <pc:sldMk cId="3491495565" sldId="675"/>
        </pc:sldMkLst>
        <pc:spChg chg="mod">
          <ac:chgData name="JAVORSKY Frantisek (OP-EXT)" userId="e1b8c32c-8d2f-481a-95a5-0c21def98b45" providerId="ADAL" clId="{4ACF866F-91D9-4E3D-8A9A-FFC9AEAEB41B}" dt="2025-01-22T13:48:13.970" v="651" actId="20577"/>
          <ac:spMkLst>
            <pc:docMk/>
            <pc:sldMk cId="3491495565" sldId="675"/>
            <ac:spMk id="2" creationId="{80C0C1C7-C447-781C-C67C-0ECF08819C1F}"/>
          </ac:spMkLst>
        </pc:spChg>
        <pc:spChg chg="mod">
          <ac:chgData name="JAVORSKY Frantisek (OP-EXT)" userId="e1b8c32c-8d2f-481a-95a5-0c21def98b45" providerId="ADAL" clId="{4ACF866F-91D9-4E3D-8A9A-FFC9AEAEB41B}" dt="2025-01-22T13:46:47.737" v="637" actId="26606"/>
          <ac:spMkLst>
            <pc:docMk/>
            <pc:sldMk cId="3491495565" sldId="675"/>
            <ac:spMk id="3" creationId="{F28BD683-89A9-0748-7D41-FC450C834062}"/>
          </ac:spMkLst>
        </pc:spChg>
        <pc:spChg chg="mod">
          <ac:chgData name="JAVORSKY Frantisek (OP-EXT)" userId="e1b8c32c-8d2f-481a-95a5-0c21def98b45" providerId="ADAL" clId="{4ACF866F-91D9-4E3D-8A9A-FFC9AEAEB41B}" dt="2025-01-22T13:46:47.737" v="637" actId="26606"/>
          <ac:spMkLst>
            <pc:docMk/>
            <pc:sldMk cId="3491495565" sldId="675"/>
            <ac:spMk id="4" creationId="{A3CC2863-4393-34DB-A135-C53CE485F44A}"/>
          </ac:spMkLst>
        </pc:spChg>
        <pc:picChg chg="add mod ord">
          <ac:chgData name="JAVORSKY Frantisek (OP-EXT)" userId="e1b8c32c-8d2f-481a-95a5-0c21def98b45" providerId="ADAL" clId="{4ACF866F-91D9-4E3D-8A9A-FFC9AEAEB41B}" dt="2025-01-22T13:46:47.737" v="637" actId="26606"/>
          <ac:picMkLst>
            <pc:docMk/>
            <pc:sldMk cId="3491495565" sldId="675"/>
            <ac:picMk id="5" creationId="{64AF868A-A741-296F-BE5E-55A650D2708A}"/>
          </ac:picMkLst>
        </pc:picChg>
        <pc:picChg chg="del">
          <ac:chgData name="JAVORSKY Frantisek (OP-EXT)" userId="e1b8c32c-8d2f-481a-95a5-0c21def98b45" providerId="ADAL" clId="{4ACF866F-91D9-4E3D-8A9A-FFC9AEAEB41B}" dt="2025-01-22T13:46:38.557" v="635" actId="478"/>
          <ac:picMkLst>
            <pc:docMk/>
            <pc:sldMk cId="3491495565" sldId="675"/>
            <ac:picMk id="6" creationId="{24FE40AB-3295-42A9-30B0-4753E53A1ECD}"/>
          </ac:picMkLst>
        </pc:picChg>
      </pc:sldChg>
    </pc:docChg>
  </pc:docChgLst>
  <pc:docChgLst>
    <pc:chgData name="FELIACHI Abdelfettah (OP-EXT)" userId="3d56a1f9-0d5d-4a71-90a7-9711cee347e2" providerId="ADAL" clId="{9F53D88F-66BC-4F3F-9435-D98C44AF40A0}"/>
    <pc:docChg chg="modSld">
      <pc:chgData name="FELIACHI Abdelfettah (OP-EXT)" userId="3d56a1f9-0d5d-4a71-90a7-9711cee347e2" providerId="ADAL" clId="{9F53D88F-66BC-4F3F-9435-D98C44AF40A0}" dt="2025-01-23T09:23:43.158" v="44" actId="20577"/>
      <pc:docMkLst>
        <pc:docMk/>
      </pc:docMkLst>
      <pc:sldChg chg="modSp mod">
        <pc:chgData name="FELIACHI Abdelfettah (OP-EXT)" userId="3d56a1f9-0d5d-4a71-90a7-9711cee347e2" providerId="ADAL" clId="{9F53D88F-66BC-4F3F-9435-D98C44AF40A0}" dt="2025-01-23T09:23:43.158" v="44" actId="20577"/>
        <pc:sldMkLst>
          <pc:docMk/>
          <pc:sldMk cId="3360724112" sldId="694"/>
        </pc:sldMkLst>
        <pc:spChg chg="mod">
          <ac:chgData name="FELIACHI Abdelfettah (OP-EXT)" userId="3d56a1f9-0d5d-4a71-90a7-9711cee347e2" providerId="ADAL" clId="{9F53D88F-66BC-4F3F-9435-D98C44AF40A0}" dt="2025-01-23T09:23:43.158" v="44" actId="20577"/>
          <ac:spMkLst>
            <pc:docMk/>
            <pc:sldMk cId="3360724112" sldId="694"/>
            <ac:spMk id="2" creationId="{7BF0614F-79E7-4051-F941-35A6E5487A0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net1.cec.eu.int\offline\04\vujasma\My%20Documents\cellar%20training%20ppt\versions\ingestion%20stats%20-%20apri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ujasma\Downloads\Book1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Sheet2!$C$4:$C$27</c:f>
              <c:strCache>
                <c:ptCount val="24"/>
                <c:pt idx="0">
                  <c:v>2023-01</c:v>
                </c:pt>
                <c:pt idx="1">
                  <c:v>2023-02</c:v>
                </c:pt>
                <c:pt idx="2">
                  <c:v>2023-03</c:v>
                </c:pt>
                <c:pt idx="3">
                  <c:v>2023-04</c:v>
                </c:pt>
                <c:pt idx="4">
                  <c:v>2023-05</c:v>
                </c:pt>
                <c:pt idx="5">
                  <c:v>2023-06</c:v>
                </c:pt>
                <c:pt idx="6">
                  <c:v>2023-07</c:v>
                </c:pt>
                <c:pt idx="7">
                  <c:v>2023-08</c:v>
                </c:pt>
                <c:pt idx="8">
                  <c:v>2023-09</c:v>
                </c:pt>
                <c:pt idx="9">
                  <c:v>2023-10</c:v>
                </c:pt>
                <c:pt idx="10">
                  <c:v>2023-11</c:v>
                </c:pt>
                <c:pt idx="11">
                  <c:v>2023-12</c:v>
                </c:pt>
                <c:pt idx="12">
                  <c:v>2024-01</c:v>
                </c:pt>
                <c:pt idx="13">
                  <c:v>2024-02</c:v>
                </c:pt>
                <c:pt idx="14">
                  <c:v>2024-03</c:v>
                </c:pt>
                <c:pt idx="15">
                  <c:v>2024-04</c:v>
                </c:pt>
                <c:pt idx="16">
                  <c:v>2024-05</c:v>
                </c:pt>
                <c:pt idx="17">
                  <c:v>2024-06</c:v>
                </c:pt>
                <c:pt idx="18">
                  <c:v>2024-07</c:v>
                </c:pt>
                <c:pt idx="19">
                  <c:v>2024-08</c:v>
                </c:pt>
                <c:pt idx="20">
                  <c:v>2024-09</c:v>
                </c:pt>
                <c:pt idx="21">
                  <c:v>2024-10</c:v>
                </c:pt>
                <c:pt idx="22">
                  <c:v>2024-11</c:v>
                </c:pt>
                <c:pt idx="23">
                  <c:v>2024-12</c:v>
                </c:pt>
              </c:strCache>
            </c:strRef>
          </c:cat>
          <c:val>
            <c:numRef>
              <c:f>Sheet2!$D$4:$D$27</c:f>
              <c:numCache>
                <c:formatCode>General</c:formatCode>
                <c:ptCount val="24"/>
                <c:pt idx="0">
                  <c:v>66468</c:v>
                </c:pt>
                <c:pt idx="1">
                  <c:v>50358</c:v>
                </c:pt>
                <c:pt idx="2">
                  <c:v>201400</c:v>
                </c:pt>
                <c:pt idx="3">
                  <c:v>200612</c:v>
                </c:pt>
                <c:pt idx="4">
                  <c:v>81007</c:v>
                </c:pt>
                <c:pt idx="5">
                  <c:v>44785</c:v>
                </c:pt>
                <c:pt idx="6">
                  <c:v>108128</c:v>
                </c:pt>
                <c:pt idx="7">
                  <c:v>39548</c:v>
                </c:pt>
                <c:pt idx="8">
                  <c:v>120888</c:v>
                </c:pt>
                <c:pt idx="9">
                  <c:v>74402</c:v>
                </c:pt>
                <c:pt idx="10">
                  <c:v>65512</c:v>
                </c:pt>
                <c:pt idx="11">
                  <c:v>72895</c:v>
                </c:pt>
                <c:pt idx="12">
                  <c:v>62529</c:v>
                </c:pt>
                <c:pt idx="13">
                  <c:v>50685</c:v>
                </c:pt>
                <c:pt idx="14">
                  <c:v>47784</c:v>
                </c:pt>
                <c:pt idx="15">
                  <c:v>80299</c:v>
                </c:pt>
                <c:pt idx="16">
                  <c:v>84561</c:v>
                </c:pt>
                <c:pt idx="17">
                  <c:v>62874</c:v>
                </c:pt>
                <c:pt idx="18">
                  <c:v>59145</c:v>
                </c:pt>
                <c:pt idx="19">
                  <c:v>68299</c:v>
                </c:pt>
                <c:pt idx="20">
                  <c:v>94227</c:v>
                </c:pt>
                <c:pt idx="21">
                  <c:v>74519</c:v>
                </c:pt>
                <c:pt idx="22">
                  <c:v>216004</c:v>
                </c:pt>
                <c:pt idx="23">
                  <c:v>220120</c:v>
                </c:pt>
              </c:numCache>
            </c:numRef>
          </c:val>
          <c:extLst>
            <c:ext xmlns:c16="http://schemas.microsoft.com/office/drawing/2014/chart" uri="{C3380CC4-5D6E-409C-BE32-E72D297353CC}">
              <c16:uniqueId val="{00000000-7237-47D1-BA74-EAF85C3086E2}"/>
            </c:ext>
          </c:extLst>
        </c:ser>
        <c:dLbls>
          <c:showLegendKey val="0"/>
          <c:showVal val="0"/>
          <c:showCatName val="0"/>
          <c:showSerName val="0"/>
          <c:showPercent val="0"/>
          <c:showBubbleSize val="0"/>
        </c:dLbls>
        <c:gapWidth val="219"/>
        <c:overlap val="-27"/>
        <c:axId val="1515671232"/>
        <c:axId val="1515671712"/>
      </c:barChart>
      <c:catAx>
        <c:axId val="151567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15671712"/>
        <c:crosses val="autoZero"/>
        <c:auto val="1"/>
        <c:lblAlgn val="ctr"/>
        <c:lblOffset val="100"/>
        <c:noMultiLvlLbl val="0"/>
      </c:catAx>
      <c:valAx>
        <c:axId val="1515671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67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4FBB-42D6-AAD8-B6F1E685974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4FBB-42D6-AAD8-B6F1E685974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4FBB-42D6-AAD8-B6F1E685974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4FBB-42D6-AAD8-B6F1E685974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4FBB-42D6-AAD8-B6F1E685974F}"/>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4FBB-42D6-AAD8-B6F1E685974F}"/>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D-4FBB-42D6-AAD8-B6F1E685974F}"/>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F-4FBB-42D6-AAD8-B6F1E685974F}"/>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11-4FBB-42D6-AAD8-B6F1E685974F}"/>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13-4FBB-42D6-AAD8-B6F1E685974F}"/>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15-4FBB-42D6-AAD8-B6F1E685974F}"/>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17-4FBB-42D6-AAD8-B6F1E685974F}"/>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sp3d/>
            </c:spPr>
            <c:extLst>
              <c:ext xmlns:c16="http://schemas.microsoft.com/office/drawing/2014/chart" uri="{C3380CC4-5D6E-409C-BE32-E72D297353CC}">
                <c16:uniqueId val="{00000019-4FBB-42D6-AAD8-B6F1E685974F}"/>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sp3d/>
            </c:spPr>
            <c:extLst>
              <c:ext xmlns:c16="http://schemas.microsoft.com/office/drawing/2014/chart" uri="{C3380CC4-5D6E-409C-BE32-E72D297353CC}">
                <c16:uniqueId val="{0000001B-4FBB-42D6-AAD8-B6F1E685974F}"/>
              </c:ext>
            </c:extLst>
          </c:dPt>
          <c:dPt>
            <c:idx val="14"/>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sp3d/>
            </c:spPr>
            <c:extLst>
              <c:ext xmlns:c16="http://schemas.microsoft.com/office/drawing/2014/chart" uri="{C3380CC4-5D6E-409C-BE32-E72D297353CC}">
                <c16:uniqueId val="{0000001D-4FBB-42D6-AAD8-B6F1E685974F}"/>
              </c:ext>
            </c:extLst>
          </c:dPt>
          <c:dPt>
            <c:idx val="15"/>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sp3d/>
            </c:spPr>
            <c:extLst>
              <c:ext xmlns:c16="http://schemas.microsoft.com/office/drawing/2014/chart" uri="{C3380CC4-5D6E-409C-BE32-E72D297353CC}">
                <c16:uniqueId val="{0000001F-4FBB-42D6-AAD8-B6F1E685974F}"/>
              </c:ext>
            </c:extLst>
          </c:dPt>
          <c:dLbls>
            <c:dLbl>
              <c:idx val="10"/>
              <c:tx>
                <c:rich>
                  <a:bodyPr/>
                  <a:lstStyle/>
                  <a:p>
                    <a:fld id="{33E9DEA8-450F-46CD-883B-512C20718F23}" type="CATEGORYNAME">
                      <a:rPr lang="en-US"/>
                      <a:pPr/>
                      <a:t>[CATEGORY NAME]</a:t>
                    </a:fld>
                    <a:r>
                      <a:rPr lang="en-US" baseline="0"/>
                      <a:t>; </a:t>
                    </a:r>
                  </a:p>
                </c:rich>
              </c:tx>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FBB-42D6-AAD8-B6F1E68597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'new 84'!$A$2:$A$17</c:f>
              <c:strCache>
                <c:ptCount val="16"/>
                <c:pt idx="0">
                  <c:v>FMX4</c:v>
                </c:pt>
                <c:pt idx="1">
                  <c:v>GEO+JSON</c:v>
                </c:pt>
                <c:pt idx="2">
                  <c:v>JPEG</c:v>
                </c:pt>
                <c:pt idx="3">
                  <c:v>PNG</c:v>
                </c:pt>
                <c:pt idx="4">
                  <c:v>TIFF</c:v>
                </c:pt>
                <c:pt idx="5">
                  <c:v>MSWORD</c:v>
                </c:pt>
                <c:pt idx="6">
                  <c:v>PDF</c:v>
                </c:pt>
                <c:pt idx="7">
                  <c:v>RDF</c:v>
                </c:pt>
                <c:pt idx="8">
                  <c:v>TEXT/HTML</c:v>
                </c:pt>
                <c:pt idx="9">
                  <c:v>TEXT/PLAIN</c:v>
                </c:pt>
                <c:pt idx="10">
                  <c:v>TEXT/TURTLE</c:v>
                </c:pt>
                <c:pt idx="11">
                  <c:v>OFFICEDOCUMENT.SPREADSHEETML</c:v>
                </c:pt>
                <c:pt idx="12">
                  <c:v>OFFICEDOCUMENT.WORD</c:v>
                </c:pt>
                <c:pt idx="13">
                  <c:v>XHTML+XML</c:v>
                </c:pt>
                <c:pt idx="14">
                  <c:v>XML</c:v>
                </c:pt>
                <c:pt idx="15">
                  <c:v>ZIP</c:v>
                </c:pt>
              </c:strCache>
            </c:strRef>
          </c:cat>
          <c:val>
            <c:numRef>
              <c:f>'new 84'!$B$2:$B$17</c:f>
              <c:numCache>
                <c:formatCode>0</c:formatCode>
                <c:ptCount val="16"/>
                <c:pt idx="0">
                  <c:v>136001</c:v>
                </c:pt>
                <c:pt idx="1">
                  <c:v>386</c:v>
                </c:pt>
                <c:pt idx="2">
                  <c:v>6962674</c:v>
                </c:pt>
                <c:pt idx="3">
                  <c:v>1725</c:v>
                </c:pt>
                <c:pt idx="4">
                  <c:v>1064</c:v>
                </c:pt>
                <c:pt idx="5">
                  <c:v>4744</c:v>
                </c:pt>
                <c:pt idx="6">
                  <c:v>4034102</c:v>
                </c:pt>
                <c:pt idx="7">
                  <c:v>99</c:v>
                </c:pt>
                <c:pt idx="8">
                  <c:v>1574788</c:v>
                </c:pt>
                <c:pt idx="9">
                  <c:v>4</c:v>
                </c:pt>
                <c:pt idx="10">
                  <c:v>4</c:v>
                </c:pt>
                <c:pt idx="11">
                  <c:v>32</c:v>
                </c:pt>
                <c:pt idx="12">
                  <c:v>43836</c:v>
                </c:pt>
                <c:pt idx="13">
                  <c:v>8787341</c:v>
                </c:pt>
                <c:pt idx="14">
                  <c:v>77905</c:v>
                </c:pt>
                <c:pt idx="15">
                  <c:v>1184</c:v>
                </c:pt>
              </c:numCache>
            </c:numRef>
          </c:val>
          <c:extLst>
            <c:ext xmlns:c16="http://schemas.microsoft.com/office/drawing/2014/chart" uri="{C3380CC4-5D6E-409C-BE32-E72D297353CC}">
              <c16:uniqueId val="{00000020-4FBB-42D6-AAD8-B6F1E685974F}"/>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modernComment_17C_49FBD464.xml><?xml version="1.0" encoding="utf-8"?>
<p188:cmLst xmlns:a="http://schemas.openxmlformats.org/drawingml/2006/main" xmlns:r="http://schemas.openxmlformats.org/officeDocument/2006/relationships" xmlns:p188="http://schemas.microsoft.com/office/powerpoint/2018/8/main">
  <p188:cm id="{0F9A6532-78B4-4C44-B57F-4282CC938020}" authorId="{985AE7E8-849B-6276-0FC1-D066225821A6}" created="2023-05-31T12:54:48.538">
    <ac:deMkLst xmlns:ac="http://schemas.microsoft.com/office/drawing/2013/main/command">
      <pc:docMk xmlns:pc="http://schemas.microsoft.com/office/powerpoint/2013/main/command"/>
      <pc:sldMk xmlns:pc="http://schemas.microsoft.com/office/powerpoint/2013/main/command" cId="1241240676" sldId="380"/>
      <ac:spMk id="2" creationId="{0A6FF651-3709-C4E5-85ED-6DE339A73897}"/>
    </ac:deMkLst>
    <p188:txBody>
      <a:bodyPr/>
      <a:lstStyle/>
      <a:p>
        <a:r>
          <a:rPr lang="en-IE"/>
          <a:t>
Todo @EG
Add EurLex link</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82B9-5949-4479-9E3C-446A4B41BA47}"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n-IE"/>
        </a:p>
      </dgm:t>
    </dgm:pt>
    <dgm:pt modelId="{1CC8630B-B40D-4ADE-B615-479976F24533}">
      <dgm:prSet phldrT="[Text]" custT="1"/>
      <dgm:spPr/>
      <dgm:t>
        <a:bodyPr/>
        <a:lstStyle/>
        <a:p>
          <a:r>
            <a:rPr lang="en-IE" sz="3200" b="1">
              <a:effectLst/>
              <a:latin typeface="Calibri" panose="020F0502020204030204" pitchFamily="34" charset="0"/>
              <a:cs typeface="Calibri" panose="020F0502020204030204" pitchFamily="34" charset="0"/>
            </a:rPr>
            <a:t>Store</a:t>
          </a:r>
          <a:r>
            <a:rPr lang="en-IE" sz="3200" b="0">
              <a:effectLst/>
              <a:latin typeface="Calibri" panose="020F0502020204030204" pitchFamily="34" charset="0"/>
              <a:cs typeface="Calibri" panose="020F0502020204030204" pitchFamily="34" charset="0"/>
            </a:rPr>
            <a:t> and </a:t>
          </a:r>
          <a:r>
            <a:rPr lang="en-IE" sz="3200" b="1">
              <a:effectLst/>
              <a:latin typeface="Calibri" panose="020F0502020204030204" pitchFamily="34" charset="0"/>
              <a:cs typeface="Calibri" panose="020F0502020204030204" pitchFamily="34" charset="0"/>
            </a:rPr>
            <a:t>disseminate</a:t>
          </a:r>
          <a:r>
            <a:rPr lang="en-IE" sz="3200" b="0">
              <a:effectLst/>
              <a:latin typeface="Calibri" panose="020F0502020204030204" pitchFamily="34" charset="0"/>
              <a:cs typeface="Calibri" panose="020F0502020204030204" pitchFamily="34" charset="0"/>
            </a:rPr>
            <a:t> (provide </a:t>
          </a:r>
          <a:r>
            <a:rPr lang="en-IE" sz="3200" b="1">
              <a:effectLst/>
              <a:latin typeface="Calibri" panose="020F0502020204030204" pitchFamily="34" charset="0"/>
              <a:cs typeface="Calibri" panose="020F0502020204030204" pitchFamily="34" charset="0"/>
            </a:rPr>
            <a:t>access</a:t>
          </a:r>
          <a:r>
            <a:rPr lang="en-IE" sz="3200" b="0">
              <a:effectLst/>
              <a:latin typeface="Calibri" panose="020F0502020204030204" pitchFamily="34" charset="0"/>
              <a:cs typeface="Calibri" panose="020F0502020204030204" pitchFamily="34" charset="0"/>
            </a:rPr>
            <a:t> to) content &amp; metadata</a:t>
          </a:r>
        </a:p>
      </dgm:t>
    </dgm:pt>
    <dgm:pt modelId="{483162D4-A42D-4028-8364-6C011DFC6EC0}" type="parTrans" cxnId="{04FB0FA3-9DD1-4886-82BB-4F20A76921ED}">
      <dgm:prSet/>
      <dgm:spPr/>
      <dgm:t>
        <a:bodyPr/>
        <a:lstStyle/>
        <a:p>
          <a:endParaRPr lang="en-IE" sz="2400" b="0">
            <a:effectLst/>
            <a:latin typeface="Calibri" panose="020F0502020204030204" pitchFamily="34" charset="0"/>
            <a:cs typeface="Calibri" panose="020F0502020204030204" pitchFamily="34" charset="0"/>
          </a:endParaRPr>
        </a:p>
      </dgm:t>
    </dgm:pt>
    <dgm:pt modelId="{F1C16EF8-F5C0-4003-8F38-1EE8E9ECDDD4}" type="sibTrans" cxnId="{04FB0FA3-9DD1-4886-82BB-4F20A76921ED}">
      <dgm:prSet/>
      <dgm:spPr/>
      <dgm:t>
        <a:bodyPr/>
        <a:lstStyle/>
        <a:p>
          <a:endParaRPr lang="en-IE" sz="2400" b="0">
            <a:effectLst/>
            <a:latin typeface="Calibri" panose="020F0502020204030204" pitchFamily="34" charset="0"/>
            <a:cs typeface="Calibri" panose="020F0502020204030204" pitchFamily="34" charset="0"/>
          </a:endParaRPr>
        </a:p>
      </dgm:t>
    </dgm:pt>
    <dgm:pt modelId="{E2696B5F-8A20-4BDA-A158-4B14CA33FEE0}">
      <dgm:prSet phldrT="[Text]" custT="1"/>
      <dgm:spPr/>
      <dgm:t>
        <a:bodyPr/>
        <a:lstStyle/>
        <a:p>
          <a:r>
            <a:rPr lang="en-IE" sz="3200" b="0">
              <a:effectLst/>
              <a:latin typeface="Calibri" panose="020F0502020204030204" pitchFamily="34" charset="0"/>
              <a:cs typeface="Calibri" panose="020F0502020204030204" pitchFamily="34" charset="0"/>
            </a:rPr>
            <a:t>Provide rich and exploitable </a:t>
          </a:r>
          <a:r>
            <a:rPr lang="en-IE" sz="3200" b="1">
              <a:effectLst/>
              <a:latin typeface="Calibri" panose="020F0502020204030204" pitchFamily="34" charset="0"/>
              <a:cs typeface="Calibri" panose="020F0502020204030204" pitchFamily="34" charset="0"/>
            </a:rPr>
            <a:t>links </a:t>
          </a:r>
          <a:r>
            <a:rPr lang="en-IE" sz="3200" b="0">
              <a:effectLst/>
              <a:latin typeface="Calibri" panose="020F0502020204030204" pitchFamily="34" charset="0"/>
              <a:cs typeface="Calibri" panose="020F0502020204030204" pitchFamily="34" charset="0"/>
            </a:rPr>
            <a:t>between the publications </a:t>
          </a:r>
        </a:p>
      </dgm:t>
    </dgm:pt>
    <dgm:pt modelId="{9EB8E6F9-E0FF-418E-908B-3FE53FD4DD45}" type="parTrans" cxnId="{52E96C03-623A-49BC-B98C-3154E234ADFD}">
      <dgm:prSet/>
      <dgm:spPr/>
      <dgm:t>
        <a:bodyPr/>
        <a:lstStyle/>
        <a:p>
          <a:endParaRPr lang="en-IE" sz="1800" b="0">
            <a:effectLst/>
          </a:endParaRPr>
        </a:p>
      </dgm:t>
    </dgm:pt>
    <dgm:pt modelId="{0D818F5E-2157-4883-831D-C1E78E7D0F59}" type="sibTrans" cxnId="{52E96C03-623A-49BC-B98C-3154E234ADFD}">
      <dgm:prSet/>
      <dgm:spPr/>
      <dgm:t>
        <a:bodyPr/>
        <a:lstStyle/>
        <a:p>
          <a:endParaRPr lang="en-IE" sz="1800" b="0">
            <a:effectLst/>
          </a:endParaRPr>
        </a:p>
      </dgm:t>
    </dgm:pt>
    <dgm:pt modelId="{EC378890-2AA0-4A8C-9E47-7947065E516C}">
      <dgm:prSet phldrT="[Text]" custT="1"/>
      <dgm:spPr/>
      <dgm:t>
        <a:bodyPr/>
        <a:lstStyle/>
        <a:p>
          <a:r>
            <a:rPr lang="en-IE" sz="3200" b="0">
              <a:effectLst/>
              <a:latin typeface="Calibri" panose="020F0502020204030204" pitchFamily="34" charset="0"/>
              <a:cs typeface="Calibri" panose="020F0502020204030204" pitchFamily="34" charset="0"/>
            </a:rPr>
            <a:t>Disseminate the metadata as </a:t>
          </a:r>
          <a:r>
            <a:rPr lang="en-IE" sz="3200" b="1">
              <a:effectLst/>
              <a:latin typeface="Calibri" panose="020F0502020204030204" pitchFamily="34" charset="0"/>
              <a:cs typeface="Calibri" panose="020F0502020204030204" pitchFamily="34" charset="0"/>
            </a:rPr>
            <a:t>Linked Open Data</a:t>
          </a:r>
        </a:p>
      </dgm:t>
    </dgm:pt>
    <dgm:pt modelId="{47CA0508-A315-408E-8F6A-E184718E982D}" type="parTrans" cxnId="{A73B9B7A-D6B1-4267-8CF4-D53C24EF172A}">
      <dgm:prSet/>
      <dgm:spPr/>
      <dgm:t>
        <a:bodyPr/>
        <a:lstStyle/>
        <a:p>
          <a:endParaRPr lang="en-IE" sz="1800" b="0">
            <a:effectLst/>
          </a:endParaRPr>
        </a:p>
      </dgm:t>
    </dgm:pt>
    <dgm:pt modelId="{681D3EB9-1F17-47A3-AF6F-44A747205860}" type="sibTrans" cxnId="{A73B9B7A-D6B1-4267-8CF4-D53C24EF172A}">
      <dgm:prSet/>
      <dgm:spPr/>
      <dgm:t>
        <a:bodyPr/>
        <a:lstStyle/>
        <a:p>
          <a:endParaRPr lang="en-IE" sz="1800" b="0">
            <a:effectLst/>
          </a:endParaRPr>
        </a:p>
      </dgm:t>
    </dgm:pt>
    <dgm:pt modelId="{7A3A300E-6C47-4B50-A292-49062C21F487}">
      <dgm:prSet phldrT="[Text]" custT="1"/>
      <dgm:spPr/>
      <dgm:t>
        <a:bodyPr/>
        <a:lstStyle/>
        <a:p>
          <a:r>
            <a:rPr lang="en-IE" sz="3200" b="0">
              <a:effectLst/>
              <a:latin typeface="Calibri" panose="020F0502020204030204" pitchFamily="34" charset="0"/>
              <a:cs typeface="Calibri" panose="020F0502020204030204" pitchFamily="34" charset="0"/>
            </a:rPr>
            <a:t>Feed automatically the long-term archive, EUDOR</a:t>
          </a:r>
        </a:p>
      </dgm:t>
    </dgm:pt>
    <dgm:pt modelId="{49FB911A-73B3-41B5-909F-31E23F4F8638}" type="parTrans" cxnId="{9880EE37-C28B-48A6-9039-0683E095ACFA}">
      <dgm:prSet/>
      <dgm:spPr/>
      <dgm:t>
        <a:bodyPr/>
        <a:lstStyle/>
        <a:p>
          <a:endParaRPr lang="en-IE" sz="1800" b="0">
            <a:effectLst/>
          </a:endParaRPr>
        </a:p>
      </dgm:t>
    </dgm:pt>
    <dgm:pt modelId="{61337D0D-5D58-49D2-B389-229E0ADEAFFC}" type="sibTrans" cxnId="{9880EE37-C28B-48A6-9039-0683E095ACFA}">
      <dgm:prSet/>
      <dgm:spPr/>
      <dgm:t>
        <a:bodyPr/>
        <a:lstStyle/>
        <a:p>
          <a:endParaRPr lang="en-IE" sz="1800" b="0">
            <a:effectLst/>
          </a:endParaRPr>
        </a:p>
      </dgm:t>
    </dgm:pt>
    <dgm:pt modelId="{A361DF95-F40A-4358-9CE1-468FF4A67414}" type="pres">
      <dgm:prSet presAssocID="{6B7082B9-5949-4479-9E3C-446A4B41BA47}" presName="Name0" presStyleCnt="0">
        <dgm:presLayoutVars>
          <dgm:chMax val="7"/>
          <dgm:chPref val="7"/>
          <dgm:dir/>
        </dgm:presLayoutVars>
      </dgm:prSet>
      <dgm:spPr/>
    </dgm:pt>
    <dgm:pt modelId="{B7027941-B56F-43DF-BEAB-88796AEF8251}" type="pres">
      <dgm:prSet presAssocID="{6B7082B9-5949-4479-9E3C-446A4B41BA47}" presName="Name1" presStyleCnt="0"/>
      <dgm:spPr/>
    </dgm:pt>
    <dgm:pt modelId="{22FCE0D1-EAD2-4008-B67A-D91A7B9CA73D}" type="pres">
      <dgm:prSet presAssocID="{6B7082B9-5949-4479-9E3C-446A4B41BA47}" presName="cycle" presStyleCnt="0"/>
      <dgm:spPr/>
    </dgm:pt>
    <dgm:pt modelId="{A456C475-D348-47DE-AB9F-1B862AE67116}" type="pres">
      <dgm:prSet presAssocID="{6B7082B9-5949-4479-9E3C-446A4B41BA47}" presName="srcNode" presStyleLbl="node1" presStyleIdx="0" presStyleCnt="4"/>
      <dgm:spPr/>
    </dgm:pt>
    <dgm:pt modelId="{0A405CAD-6EAB-4E68-893A-30AF45E34B53}" type="pres">
      <dgm:prSet presAssocID="{6B7082B9-5949-4479-9E3C-446A4B41BA47}" presName="conn" presStyleLbl="parChTrans1D2" presStyleIdx="0" presStyleCnt="1"/>
      <dgm:spPr/>
    </dgm:pt>
    <dgm:pt modelId="{0D423160-474A-4F73-97D6-7A344615605C}" type="pres">
      <dgm:prSet presAssocID="{6B7082B9-5949-4479-9E3C-446A4B41BA47}" presName="extraNode" presStyleLbl="node1" presStyleIdx="0" presStyleCnt="4"/>
      <dgm:spPr/>
    </dgm:pt>
    <dgm:pt modelId="{3983E1B3-33D9-4A54-99E5-13BF43BFB451}" type="pres">
      <dgm:prSet presAssocID="{6B7082B9-5949-4479-9E3C-446A4B41BA47}" presName="dstNode" presStyleLbl="node1" presStyleIdx="0" presStyleCnt="4"/>
      <dgm:spPr/>
    </dgm:pt>
    <dgm:pt modelId="{74ED6332-E8A2-48CA-A040-B43AFE8ECC42}" type="pres">
      <dgm:prSet presAssocID="{1CC8630B-B40D-4ADE-B615-479976F24533}" presName="text_1" presStyleLbl="node1" presStyleIdx="0" presStyleCnt="4" custScaleX="100736" custScaleY="118448">
        <dgm:presLayoutVars>
          <dgm:bulletEnabled val="1"/>
        </dgm:presLayoutVars>
      </dgm:prSet>
      <dgm:spPr/>
    </dgm:pt>
    <dgm:pt modelId="{6160017C-857D-4701-AA7C-DF5D96BEFA5F}" type="pres">
      <dgm:prSet presAssocID="{1CC8630B-B40D-4ADE-B615-479976F24533}" presName="accent_1" presStyleCnt="0"/>
      <dgm:spPr/>
    </dgm:pt>
    <dgm:pt modelId="{B2367DA0-2321-41F2-A10F-E091E224D45E}" type="pres">
      <dgm:prSet presAssocID="{1CC8630B-B40D-4ADE-B615-479976F24533}" presName="accentRepeatNode" presStyleLbl="solidFgAcc1" presStyleIdx="0" presStyleCnt="4"/>
      <dgm:spPr/>
    </dgm:pt>
    <dgm:pt modelId="{36D0472E-FF09-4FF8-AF9A-4860ED84D462}" type="pres">
      <dgm:prSet presAssocID="{E2696B5F-8A20-4BDA-A158-4B14CA33FEE0}" presName="text_2" presStyleLbl="node1" presStyleIdx="1" presStyleCnt="4">
        <dgm:presLayoutVars>
          <dgm:bulletEnabled val="1"/>
        </dgm:presLayoutVars>
      </dgm:prSet>
      <dgm:spPr/>
    </dgm:pt>
    <dgm:pt modelId="{7CE22CED-51D0-4C66-8DDD-6C2D8EBC422C}" type="pres">
      <dgm:prSet presAssocID="{E2696B5F-8A20-4BDA-A158-4B14CA33FEE0}" presName="accent_2" presStyleCnt="0"/>
      <dgm:spPr/>
    </dgm:pt>
    <dgm:pt modelId="{8616C710-060E-4910-B821-5ADEB1F968F9}" type="pres">
      <dgm:prSet presAssocID="{E2696B5F-8A20-4BDA-A158-4B14CA33FEE0}" presName="accentRepeatNode" presStyleLbl="solidFgAcc1" presStyleIdx="1" presStyleCnt="4"/>
      <dgm:spPr/>
    </dgm:pt>
    <dgm:pt modelId="{C83FDE4E-7541-44CC-9CBC-C3879F0A0298}" type="pres">
      <dgm:prSet presAssocID="{EC378890-2AA0-4A8C-9E47-7947065E516C}" presName="text_3" presStyleLbl="node1" presStyleIdx="2" presStyleCnt="4">
        <dgm:presLayoutVars>
          <dgm:bulletEnabled val="1"/>
        </dgm:presLayoutVars>
      </dgm:prSet>
      <dgm:spPr/>
    </dgm:pt>
    <dgm:pt modelId="{4CFC9A63-82CD-47E6-B495-056FACC15D3A}" type="pres">
      <dgm:prSet presAssocID="{EC378890-2AA0-4A8C-9E47-7947065E516C}" presName="accent_3" presStyleCnt="0"/>
      <dgm:spPr/>
    </dgm:pt>
    <dgm:pt modelId="{F24EAA17-31F9-4EFC-84C6-051909557AD9}" type="pres">
      <dgm:prSet presAssocID="{EC378890-2AA0-4A8C-9E47-7947065E516C}" presName="accentRepeatNode" presStyleLbl="solidFgAcc1" presStyleIdx="2" presStyleCnt="4"/>
      <dgm:spPr/>
    </dgm:pt>
    <dgm:pt modelId="{E23A9967-00F1-49D8-82A6-F810B1C3F61D}" type="pres">
      <dgm:prSet presAssocID="{7A3A300E-6C47-4B50-A292-49062C21F487}" presName="text_4" presStyleLbl="node1" presStyleIdx="3" presStyleCnt="4">
        <dgm:presLayoutVars>
          <dgm:bulletEnabled val="1"/>
        </dgm:presLayoutVars>
      </dgm:prSet>
      <dgm:spPr/>
    </dgm:pt>
    <dgm:pt modelId="{06091F31-C3DB-4C31-AC0B-1CB9B7C648FB}" type="pres">
      <dgm:prSet presAssocID="{7A3A300E-6C47-4B50-A292-49062C21F487}" presName="accent_4" presStyleCnt="0"/>
      <dgm:spPr/>
    </dgm:pt>
    <dgm:pt modelId="{3E58EA48-2C50-4FDB-9C18-B54522C7ABD2}" type="pres">
      <dgm:prSet presAssocID="{7A3A300E-6C47-4B50-A292-49062C21F487}" presName="accentRepeatNode" presStyleLbl="solidFgAcc1" presStyleIdx="3" presStyleCnt="4"/>
      <dgm:spPr/>
    </dgm:pt>
  </dgm:ptLst>
  <dgm:cxnLst>
    <dgm:cxn modelId="{52E96C03-623A-49BC-B98C-3154E234ADFD}" srcId="{6B7082B9-5949-4479-9E3C-446A4B41BA47}" destId="{E2696B5F-8A20-4BDA-A158-4B14CA33FEE0}" srcOrd="1" destOrd="0" parTransId="{9EB8E6F9-E0FF-418E-908B-3FE53FD4DD45}" sibTransId="{0D818F5E-2157-4883-831D-C1E78E7D0F59}"/>
    <dgm:cxn modelId="{9880EE37-C28B-48A6-9039-0683E095ACFA}" srcId="{6B7082B9-5949-4479-9E3C-446A4B41BA47}" destId="{7A3A300E-6C47-4B50-A292-49062C21F487}" srcOrd="3" destOrd="0" parTransId="{49FB911A-73B3-41B5-909F-31E23F4F8638}" sibTransId="{61337D0D-5D58-49D2-B389-229E0ADEAFFC}"/>
    <dgm:cxn modelId="{EE8FC879-41DC-4066-B033-C56CAB579E78}" type="presOf" srcId="{7A3A300E-6C47-4B50-A292-49062C21F487}" destId="{E23A9967-00F1-49D8-82A6-F810B1C3F61D}" srcOrd="0" destOrd="0" presId="urn:microsoft.com/office/officeart/2008/layout/VerticalCurvedList"/>
    <dgm:cxn modelId="{A73B9B7A-D6B1-4267-8CF4-D53C24EF172A}" srcId="{6B7082B9-5949-4479-9E3C-446A4B41BA47}" destId="{EC378890-2AA0-4A8C-9E47-7947065E516C}" srcOrd="2" destOrd="0" parTransId="{47CA0508-A315-408E-8F6A-E184718E982D}" sibTransId="{681D3EB9-1F17-47A3-AF6F-44A747205860}"/>
    <dgm:cxn modelId="{6708477D-4498-4081-94CE-8CC06BD63A60}" type="presOf" srcId="{EC378890-2AA0-4A8C-9E47-7947065E516C}" destId="{C83FDE4E-7541-44CC-9CBC-C3879F0A0298}" srcOrd="0" destOrd="0" presId="urn:microsoft.com/office/officeart/2008/layout/VerticalCurvedList"/>
    <dgm:cxn modelId="{F79EFF8E-3407-4D08-841F-98721FA2553F}" type="presOf" srcId="{6B7082B9-5949-4479-9E3C-446A4B41BA47}" destId="{A361DF95-F40A-4358-9CE1-468FF4A67414}" srcOrd="0" destOrd="0" presId="urn:microsoft.com/office/officeart/2008/layout/VerticalCurvedList"/>
    <dgm:cxn modelId="{2974089A-CD30-4835-8080-F4C5EC20DFB8}" type="presOf" srcId="{E2696B5F-8A20-4BDA-A158-4B14CA33FEE0}" destId="{36D0472E-FF09-4FF8-AF9A-4860ED84D462}" srcOrd="0" destOrd="0" presId="urn:microsoft.com/office/officeart/2008/layout/VerticalCurvedList"/>
    <dgm:cxn modelId="{04FB0FA3-9DD1-4886-82BB-4F20A76921ED}" srcId="{6B7082B9-5949-4479-9E3C-446A4B41BA47}" destId="{1CC8630B-B40D-4ADE-B615-479976F24533}" srcOrd="0" destOrd="0" parTransId="{483162D4-A42D-4028-8364-6C011DFC6EC0}" sibTransId="{F1C16EF8-F5C0-4003-8F38-1EE8E9ECDDD4}"/>
    <dgm:cxn modelId="{5BE367C2-9133-4AD9-9764-A1713531CA15}" type="presOf" srcId="{F1C16EF8-F5C0-4003-8F38-1EE8E9ECDDD4}" destId="{0A405CAD-6EAB-4E68-893A-30AF45E34B53}" srcOrd="0" destOrd="0" presId="urn:microsoft.com/office/officeart/2008/layout/VerticalCurvedList"/>
    <dgm:cxn modelId="{C3D5A0E6-6BFE-4EDF-8175-4A6355D8CF4E}" type="presOf" srcId="{1CC8630B-B40D-4ADE-B615-479976F24533}" destId="{74ED6332-E8A2-48CA-A040-B43AFE8ECC42}" srcOrd="0" destOrd="0" presId="urn:microsoft.com/office/officeart/2008/layout/VerticalCurvedList"/>
    <dgm:cxn modelId="{44F5520E-CB75-4378-BB43-FD0927E7A61B}" type="presParOf" srcId="{A361DF95-F40A-4358-9CE1-468FF4A67414}" destId="{B7027941-B56F-43DF-BEAB-88796AEF8251}" srcOrd="0" destOrd="0" presId="urn:microsoft.com/office/officeart/2008/layout/VerticalCurvedList"/>
    <dgm:cxn modelId="{5BD44D68-0E55-4C92-A4B2-C0E7C4381550}" type="presParOf" srcId="{B7027941-B56F-43DF-BEAB-88796AEF8251}" destId="{22FCE0D1-EAD2-4008-B67A-D91A7B9CA73D}" srcOrd="0" destOrd="0" presId="urn:microsoft.com/office/officeart/2008/layout/VerticalCurvedList"/>
    <dgm:cxn modelId="{E2CBC11B-3B7D-485E-B057-6905D8369BF6}" type="presParOf" srcId="{22FCE0D1-EAD2-4008-B67A-D91A7B9CA73D}" destId="{A456C475-D348-47DE-AB9F-1B862AE67116}" srcOrd="0" destOrd="0" presId="urn:microsoft.com/office/officeart/2008/layout/VerticalCurvedList"/>
    <dgm:cxn modelId="{711F7911-EB7C-4A2A-8F43-9EFF0A020930}" type="presParOf" srcId="{22FCE0D1-EAD2-4008-B67A-D91A7B9CA73D}" destId="{0A405CAD-6EAB-4E68-893A-30AF45E34B53}" srcOrd="1" destOrd="0" presId="urn:microsoft.com/office/officeart/2008/layout/VerticalCurvedList"/>
    <dgm:cxn modelId="{23A723A2-2639-4CC2-ADCA-D348BA7F3094}" type="presParOf" srcId="{22FCE0D1-EAD2-4008-B67A-D91A7B9CA73D}" destId="{0D423160-474A-4F73-97D6-7A344615605C}" srcOrd="2" destOrd="0" presId="urn:microsoft.com/office/officeart/2008/layout/VerticalCurvedList"/>
    <dgm:cxn modelId="{40E0BC53-FD6B-4090-8C2F-0EB43425E932}" type="presParOf" srcId="{22FCE0D1-EAD2-4008-B67A-D91A7B9CA73D}" destId="{3983E1B3-33D9-4A54-99E5-13BF43BFB451}" srcOrd="3" destOrd="0" presId="urn:microsoft.com/office/officeart/2008/layout/VerticalCurvedList"/>
    <dgm:cxn modelId="{F196A465-042A-496C-A677-9CA16B093335}" type="presParOf" srcId="{B7027941-B56F-43DF-BEAB-88796AEF8251}" destId="{74ED6332-E8A2-48CA-A040-B43AFE8ECC42}" srcOrd="1" destOrd="0" presId="urn:microsoft.com/office/officeart/2008/layout/VerticalCurvedList"/>
    <dgm:cxn modelId="{23172355-C54A-4EF2-88E2-13D957BEAE23}" type="presParOf" srcId="{B7027941-B56F-43DF-BEAB-88796AEF8251}" destId="{6160017C-857D-4701-AA7C-DF5D96BEFA5F}" srcOrd="2" destOrd="0" presId="urn:microsoft.com/office/officeart/2008/layout/VerticalCurvedList"/>
    <dgm:cxn modelId="{19A5D9E3-089F-461E-8E48-206CA8FF8396}" type="presParOf" srcId="{6160017C-857D-4701-AA7C-DF5D96BEFA5F}" destId="{B2367DA0-2321-41F2-A10F-E091E224D45E}" srcOrd="0" destOrd="0" presId="urn:microsoft.com/office/officeart/2008/layout/VerticalCurvedList"/>
    <dgm:cxn modelId="{AE0D794D-5E75-4FF0-B00D-EA5EE7BAFC01}" type="presParOf" srcId="{B7027941-B56F-43DF-BEAB-88796AEF8251}" destId="{36D0472E-FF09-4FF8-AF9A-4860ED84D462}" srcOrd="3" destOrd="0" presId="urn:microsoft.com/office/officeart/2008/layout/VerticalCurvedList"/>
    <dgm:cxn modelId="{8CBE79EE-F896-4EB2-ACF2-344C538A7EB6}" type="presParOf" srcId="{B7027941-B56F-43DF-BEAB-88796AEF8251}" destId="{7CE22CED-51D0-4C66-8DDD-6C2D8EBC422C}" srcOrd="4" destOrd="0" presId="urn:microsoft.com/office/officeart/2008/layout/VerticalCurvedList"/>
    <dgm:cxn modelId="{53820362-36BF-419F-B9B1-86456B0934AC}" type="presParOf" srcId="{7CE22CED-51D0-4C66-8DDD-6C2D8EBC422C}" destId="{8616C710-060E-4910-B821-5ADEB1F968F9}" srcOrd="0" destOrd="0" presId="urn:microsoft.com/office/officeart/2008/layout/VerticalCurvedList"/>
    <dgm:cxn modelId="{356307B2-FD95-4E12-AFBA-8F6B02326402}" type="presParOf" srcId="{B7027941-B56F-43DF-BEAB-88796AEF8251}" destId="{C83FDE4E-7541-44CC-9CBC-C3879F0A0298}" srcOrd="5" destOrd="0" presId="urn:microsoft.com/office/officeart/2008/layout/VerticalCurvedList"/>
    <dgm:cxn modelId="{9B8FA4AC-C6B2-4E6A-A7D8-E70BD5C02EBF}" type="presParOf" srcId="{B7027941-B56F-43DF-BEAB-88796AEF8251}" destId="{4CFC9A63-82CD-47E6-B495-056FACC15D3A}" srcOrd="6" destOrd="0" presId="urn:microsoft.com/office/officeart/2008/layout/VerticalCurvedList"/>
    <dgm:cxn modelId="{65789D1F-BF58-4490-9CCE-9F118D477D7D}" type="presParOf" srcId="{4CFC9A63-82CD-47E6-B495-056FACC15D3A}" destId="{F24EAA17-31F9-4EFC-84C6-051909557AD9}" srcOrd="0" destOrd="0" presId="urn:microsoft.com/office/officeart/2008/layout/VerticalCurvedList"/>
    <dgm:cxn modelId="{DB61189C-280B-46B5-AD87-DBC18CB0C2AA}" type="presParOf" srcId="{B7027941-B56F-43DF-BEAB-88796AEF8251}" destId="{E23A9967-00F1-49D8-82A6-F810B1C3F61D}" srcOrd="7" destOrd="0" presId="urn:microsoft.com/office/officeart/2008/layout/VerticalCurvedList"/>
    <dgm:cxn modelId="{0336338B-C5B0-4D3F-88E5-D842A622ED02}" type="presParOf" srcId="{B7027941-B56F-43DF-BEAB-88796AEF8251}" destId="{06091F31-C3DB-4C31-AC0B-1CB9B7C648FB}" srcOrd="8" destOrd="0" presId="urn:microsoft.com/office/officeart/2008/layout/VerticalCurvedList"/>
    <dgm:cxn modelId="{3F857AF7-7422-46C5-AD38-0172F572D56A}" type="presParOf" srcId="{06091F31-C3DB-4C31-AC0B-1CB9B7C648FB}" destId="{3E58EA48-2C50-4FDB-9C18-B54522C7ABD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C17135-6857-4EB2-B27A-15A2DC2DF28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98C61C80-CBBF-4EA2-8A2C-A2851DDF3656}">
      <dgm:prSet phldrT="[Text]" custT="1"/>
      <dgm:spPr/>
      <dgm:t>
        <a:bodyPr/>
        <a:lstStyle/>
        <a:p>
          <a:r>
            <a:rPr lang="en-IE" sz="1600"/>
            <a:t>Receive METS package</a:t>
          </a:r>
          <a:endParaRPr lang="en-US" sz="1600"/>
        </a:p>
      </dgm:t>
    </dgm:pt>
    <dgm:pt modelId="{A1055DD8-4B80-4132-AE9B-FBA0AFB86503}" type="parTrans" cxnId="{1806E206-90C3-413F-887D-5FEF7F24A572}">
      <dgm:prSet/>
      <dgm:spPr/>
      <dgm:t>
        <a:bodyPr/>
        <a:lstStyle/>
        <a:p>
          <a:endParaRPr lang="en-US" sz="1600"/>
        </a:p>
      </dgm:t>
    </dgm:pt>
    <dgm:pt modelId="{85DFB7D6-AA5B-475B-86E1-537E74396658}" type="sibTrans" cxnId="{1806E206-90C3-413F-887D-5FEF7F24A572}">
      <dgm:prSet/>
      <dgm:spPr/>
      <dgm:t>
        <a:bodyPr/>
        <a:lstStyle/>
        <a:p>
          <a:endParaRPr lang="en-US" sz="1600"/>
        </a:p>
      </dgm:t>
    </dgm:pt>
    <dgm:pt modelId="{BCC6366E-8565-40AF-AEA9-67F6261880AF}">
      <dgm:prSet phldrT="[Text]" custT="1"/>
      <dgm:spPr/>
      <dgm:t>
        <a:bodyPr/>
        <a:lstStyle/>
        <a:p>
          <a:r>
            <a:rPr lang="en-IE" sz="1600"/>
            <a:t>Validate package</a:t>
          </a:r>
          <a:endParaRPr lang="en-US" sz="1600"/>
        </a:p>
      </dgm:t>
    </dgm:pt>
    <dgm:pt modelId="{6FB70F58-E817-461F-8BDC-A752A6F69E63}" type="sibTrans" cxnId="{19A35D57-3D2B-4AF8-8FD5-E17737DD7F3F}">
      <dgm:prSet/>
      <dgm:spPr/>
      <dgm:t>
        <a:bodyPr/>
        <a:lstStyle/>
        <a:p>
          <a:endParaRPr lang="en-US" sz="1600"/>
        </a:p>
      </dgm:t>
    </dgm:pt>
    <dgm:pt modelId="{251847CD-40D8-48DB-93AB-C9F21434402B}" type="parTrans" cxnId="{19A35D57-3D2B-4AF8-8FD5-E17737DD7F3F}">
      <dgm:prSet/>
      <dgm:spPr/>
      <dgm:t>
        <a:bodyPr/>
        <a:lstStyle/>
        <a:p>
          <a:endParaRPr lang="en-US" sz="1600"/>
        </a:p>
      </dgm:t>
    </dgm:pt>
    <dgm:pt modelId="{4EBE4B61-61D1-44AA-98DE-5AFDA5D94BF2}">
      <dgm:prSet custT="1"/>
      <dgm:spPr>
        <a:solidFill>
          <a:srgbClr val="BED9F1">
            <a:alpha val="90000"/>
          </a:srgbClr>
        </a:solidFill>
      </dgm:spPr>
      <dgm:t>
        <a:bodyPr/>
        <a:lstStyle/>
        <a:p>
          <a:r>
            <a:rPr lang="en-IE" sz="1600"/>
            <a:t>Metadata validation</a:t>
          </a:r>
          <a:endParaRPr lang="en-US" sz="1600"/>
        </a:p>
      </dgm:t>
    </dgm:pt>
    <dgm:pt modelId="{8EBF029C-6ED8-4E1A-AA2B-6FED42EF1D51}" type="parTrans" cxnId="{74CCAE1E-7F01-495A-AA20-1424407E7D88}">
      <dgm:prSet/>
      <dgm:spPr/>
      <dgm:t>
        <a:bodyPr/>
        <a:lstStyle/>
        <a:p>
          <a:endParaRPr lang="en-US" sz="1600"/>
        </a:p>
      </dgm:t>
    </dgm:pt>
    <dgm:pt modelId="{53553E53-5D13-43F0-8735-89FEA4C1B9BA}" type="sibTrans" cxnId="{74CCAE1E-7F01-495A-AA20-1424407E7D88}">
      <dgm:prSet/>
      <dgm:spPr/>
      <dgm:t>
        <a:bodyPr/>
        <a:lstStyle/>
        <a:p>
          <a:endParaRPr lang="en-US" sz="1600"/>
        </a:p>
      </dgm:t>
    </dgm:pt>
    <dgm:pt modelId="{2789CB13-E371-4FE6-B52C-414BD3A010C5}">
      <dgm:prSet custT="1"/>
      <dgm:spPr>
        <a:solidFill>
          <a:srgbClr val="FFC000">
            <a:alpha val="90000"/>
          </a:srgbClr>
        </a:solidFill>
      </dgm:spPr>
      <dgm:t>
        <a:bodyPr/>
        <a:lstStyle/>
        <a:p>
          <a:r>
            <a:rPr lang="en-IE" sz="1600" b="0"/>
            <a:t>Storage</a:t>
          </a:r>
          <a:endParaRPr lang="en-US" sz="1600" b="0"/>
        </a:p>
      </dgm:t>
    </dgm:pt>
    <dgm:pt modelId="{FF71631A-65D0-4EEA-A252-0703CEA4738E}" type="parTrans" cxnId="{8E397107-81DB-4701-A498-894919D972D0}">
      <dgm:prSet/>
      <dgm:spPr/>
      <dgm:t>
        <a:bodyPr/>
        <a:lstStyle/>
        <a:p>
          <a:endParaRPr lang="en-US" sz="1600"/>
        </a:p>
      </dgm:t>
    </dgm:pt>
    <dgm:pt modelId="{1273ADAF-B543-4781-BDE1-C6AA351CB52C}" type="sibTrans" cxnId="{8E397107-81DB-4701-A498-894919D972D0}">
      <dgm:prSet/>
      <dgm:spPr/>
      <dgm:t>
        <a:bodyPr/>
        <a:lstStyle/>
        <a:p>
          <a:endParaRPr lang="en-US" sz="1600"/>
        </a:p>
      </dgm:t>
    </dgm:pt>
    <dgm:pt modelId="{59C80BC7-9033-4999-B660-8C578F359D5F}">
      <dgm:prSet custT="1"/>
      <dgm:spPr>
        <a:solidFill>
          <a:schemeClr val="bg2">
            <a:alpha val="90000"/>
          </a:schemeClr>
        </a:solidFill>
      </dgm:spPr>
      <dgm:t>
        <a:bodyPr/>
        <a:lstStyle/>
        <a:p>
          <a:r>
            <a:rPr lang="en-IE" sz="1600"/>
            <a:t>Metadata</a:t>
          </a:r>
        </a:p>
        <a:p>
          <a:r>
            <a:rPr lang="en-IE" sz="1600"/>
            <a:t>Inference</a:t>
          </a:r>
          <a:endParaRPr lang="en-US" sz="1600"/>
        </a:p>
      </dgm:t>
    </dgm:pt>
    <dgm:pt modelId="{25AA5FF1-CA61-4298-BA67-1844F21705B5}" type="sibTrans" cxnId="{A937FFF0-6ADA-496E-92DE-73563DBEB1D2}">
      <dgm:prSet/>
      <dgm:spPr/>
      <dgm:t>
        <a:bodyPr/>
        <a:lstStyle/>
        <a:p>
          <a:endParaRPr lang="en-US" sz="1600"/>
        </a:p>
      </dgm:t>
    </dgm:pt>
    <dgm:pt modelId="{172A444F-65E4-4F2E-B944-311B05A7BAD3}" type="parTrans" cxnId="{A937FFF0-6ADA-496E-92DE-73563DBEB1D2}">
      <dgm:prSet/>
      <dgm:spPr/>
      <dgm:t>
        <a:bodyPr/>
        <a:lstStyle/>
        <a:p>
          <a:endParaRPr lang="en-US" sz="1600"/>
        </a:p>
      </dgm:t>
    </dgm:pt>
    <dgm:pt modelId="{F4F55B9E-4170-4BEF-BA11-7B20815D4122}">
      <dgm:prSet custT="1"/>
      <dgm:spPr/>
      <dgm:t>
        <a:bodyPr/>
        <a:lstStyle/>
        <a:p>
          <a:r>
            <a:rPr lang="en-US" sz="1600" b="0"/>
            <a:t>Response</a:t>
          </a:r>
        </a:p>
      </dgm:t>
    </dgm:pt>
    <dgm:pt modelId="{8D5B36B7-9604-4CD1-B765-FEFB2D399EA2}" type="parTrans" cxnId="{78694198-7617-40D6-88DA-9523BF2E2478}">
      <dgm:prSet/>
      <dgm:spPr/>
      <dgm:t>
        <a:bodyPr/>
        <a:lstStyle/>
        <a:p>
          <a:endParaRPr lang="en-IE" sz="1600"/>
        </a:p>
      </dgm:t>
    </dgm:pt>
    <dgm:pt modelId="{04722D5C-54B8-4ECD-951A-B40AD534F75B}" type="sibTrans" cxnId="{78694198-7617-40D6-88DA-9523BF2E2478}">
      <dgm:prSet/>
      <dgm:spPr/>
      <dgm:t>
        <a:bodyPr/>
        <a:lstStyle/>
        <a:p>
          <a:endParaRPr lang="en-IE" sz="1600"/>
        </a:p>
      </dgm:t>
    </dgm:pt>
    <dgm:pt modelId="{EE854DAD-DB70-4CDA-81C0-9D2DFD2AC509}" type="pres">
      <dgm:prSet presAssocID="{EDC17135-6857-4EB2-B27A-15A2DC2DF286}" presName="Name0" presStyleCnt="0">
        <dgm:presLayoutVars>
          <dgm:chMax val="11"/>
          <dgm:chPref val="11"/>
          <dgm:dir/>
          <dgm:resizeHandles/>
        </dgm:presLayoutVars>
      </dgm:prSet>
      <dgm:spPr/>
    </dgm:pt>
    <dgm:pt modelId="{C9BFB127-28D9-4DF8-87CF-FCCA3BF7A7AD}" type="pres">
      <dgm:prSet presAssocID="{F4F55B9E-4170-4BEF-BA11-7B20815D4122}" presName="Accent6" presStyleCnt="0"/>
      <dgm:spPr/>
    </dgm:pt>
    <dgm:pt modelId="{8281FDA9-4066-4255-A0F2-C44E3A6F1720}" type="pres">
      <dgm:prSet presAssocID="{F4F55B9E-4170-4BEF-BA11-7B20815D4122}" presName="Accent" presStyleLbl="node1" presStyleIdx="0" presStyleCnt="6"/>
      <dgm:spPr/>
    </dgm:pt>
    <dgm:pt modelId="{B52F9D36-1304-49CE-8170-BD20FBB7EC04}" type="pres">
      <dgm:prSet presAssocID="{F4F55B9E-4170-4BEF-BA11-7B20815D4122}" presName="ParentBackground6" presStyleCnt="0"/>
      <dgm:spPr/>
    </dgm:pt>
    <dgm:pt modelId="{3CE0C1FE-CF13-464E-9EBD-C82B58F58792}" type="pres">
      <dgm:prSet presAssocID="{F4F55B9E-4170-4BEF-BA11-7B20815D4122}" presName="ParentBackground" presStyleLbl="fgAcc1" presStyleIdx="0" presStyleCnt="6"/>
      <dgm:spPr/>
    </dgm:pt>
    <dgm:pt modelId="{6222341F-5640-459E-B8D0-2B582FA9A6C3}" type="pres">
      <dgm:prSet presAssocID="{F4F55B9E-4170-4BEF-BA11-7B20815D4122}" presName="Parent6" presStyleLbl="revTx" presStyleIdx="0" presStyleCnt="0">
        <dgm:presLayoutVars>
          <dgm:chMax val="1"/>
          <dgm:chPref val="1"/>
          <dgm:bulletEnabled val="1"/>
        </dgm:presLayoutVars>
      </dgm:prSet>
      <dgm:spPr/>
    </dgm:pt>
    <dgm:pt modelId="{803BCABE-6C6E-4325-A438-B6388E0E38D9}" type="pres">
      <dgm:prSet presAssocID="{2789CB13-E371-4FE6-B52C-414BD3A010C5}" presName="Accent5" presStyleCnt="0"/>
      <dgm:spPr/>
    </dgm:pt>
    <dgm:pt modelId="{ED65BE22-4FFA-4B87-B94B-7E30AAC7B4E7}" type="pres">
      <dgm:prSet presAssocID="{2789CB13-E371-4FE6-B52C-414BD3A010C5}" presName="Accent" presStyleLbl="node1" presStyleIdx="1" presStyleCnt="6"/>
      <dgm:spPr/>
    </dgm:pt>
    <dgm:pt modelId="{09691D51-4032-4969-8F19-7AFC1B736E65}" type="pres">
      <dgm:prSet presAssocID="{2789CB13-E371-4FE6-B52C-414BD3A010C5}" presName="ParentBackground5" presStyleCnt="0"/>
      <dgm:spPr/>
    </dgm:pt>
    <dgm:pt modelId="{AC0173BE-B218-453F-A72D-E42CA6593854}" type="pres">
      <dgm:prSet presAssocID="{2789CB13-E371-4FE6-B52C-414BD3A010C5}" presName="ParentBackground" presStyleLbl="fgAcc1" presStyleIdx="1" presStyleCnt="6"/>
      <dgm:spPr/>
    </dgm:pt>
    <dgm:pt modelId="{DC9B6B17-2479-46C2-85B5-EFD44FBDC59C}" type="pres">
      <dgm:prSet presAssocID="{2789CB13-E371-4FE6-B52C-414BD3A010C5}" presName="Parent5" presStyleLbl="revTx" presStyleIdx="0" presStyleCnt="0">
        <dgm:presLayoutVars>
          <dgm:chMax val="1"/>
          <dgm:chPref val="1"/>
          <dgm:bulletEnabled val="1"/>
        </dgm:presLayoutVars>
      </dgm:prSet>
      <dgm:spPr/>
    </dgm:pt>
    <dgm:pt modelId="{51489498-13DD-4A44-88C9-2F35823E1FCE}" type="pres">
      <dgm:prSet presAssocID="{59C80BC7-9033-4999-B660-8C578F359D5F}" presName="Accent4" presStyleCnt="0"/>
      <dgm:spPr/>
    </dgm:pt>
    <dgm:pt modelId="{7F246ABF-DE32-4158-959D-01D51CE6BFC3}" type="pres">
      <dgm:prSet presAssocID="{59C80BC7-9033-4999-B660-8C578F359D5F}" presName="Accent" presStyleLbl="node1" presStyleIdx="2" presStyleCnt="6"/>
      <dgm:spPr/>
    </dgm:pt>
    <dgm:pt modelId="{1B73E255-D088-4F07-95B6-CAC64223C4A0}" type="pres">
      <dgm:prSet presAssocID="{59C80BC7-9033-4999-B660-8C578F359D5F}" presName="ParentBackground4" presStyleCnt="0"/>
      <dgm:spPr/>
    </dgm:pt>
    <dgm:pt modelId="{63671099-4816-4259-ADEE-87F2C2CA6C21}" type="pres">
      <dgm:prSet presAssocID="{59C80BC7-9033-4999-B660-8C578F359D5F}" presName="ParentBackground" presStyleLbl="fgAcc1" presStyleIdx="2" presStyleCnt="6" custScaleX="104897" custLinFactNeighborX="0"/>
      <dgm:spPr/>
    </dgm:pt>
    <dgm:pt modelId="{6B588CDD-7900-46CC-A5C5-1AFB815084E6}" type="pres">
      <dgm:prSet presAssocID="{59C80BC7-9033-4999-B660-8C578F359D5F}" presName="Parent4" presStyleLbl="revTx" presStyleIdx="0" presStyleCnt="0">
        <dgm:presLayoutVars>
          <dgm:chMax val="1"/>
          <dgm:chPref val="1"/>
          <dgm:bulletEnabled val="1"/>
        </dgm:presLayoutVars>
      </dgm:prSet>
      <dgm:spPr/>
    </dgm:pt>
    <dgm:pt modelId="{45053FEC-ADFD-4073-A892-7566675CBF1C}" type="pres">
      <dgm:prSet presAssocID="{4EBE4B61-61D1-44AA-98DE-5AFDA5D94BF2}" presName="Accent3" presStyleCnt="0"/>
      <dgm:spPr/>
    </dgm:pt>
    <dgm:pt modelId="{771A1F27-51D7-4E1E-9EE6-ABDF70701AB6}" type="pres">
      <dgm:prSet presAssocID="{4EBE4B61-61D1-44AA-98DE-5AFDA5D94BF2}" presName="Accent" presStyleLbl="node1" presStyleIdx="3" presStyleCnt="6"/>
      <dgm:spPr/>
    </dgm:pt>
    <dgm:pt modelId="{02FEA908-0D21-4AC3-8A18-BFF34B52D79E}" type="pres">
      <dgm:prSet presAssocID="{4EBE4B61-61D1-44AA-98DE-5AFDA5D94BF2}" presName="ParentBackground3" presStyleCnt="0"/>
      <dgm:spPr/>
    </dgm:pt>
    <dgm:pt modelId="{2805D969-B6D6-4131-9F03-32F91974060A}" type="pres">
      <dgm:prSet presAssocID="{4EBE4B61-61D1-44AA-98DE-5AFDA5D94BF2}" presName="ParentBackground" presStyleLbl="fgAcc1" presStyleIdx="3" presStyleCnt="6"/>
      <dgm:spPr/>
    </dgm:pt>
    <dgm:pt modelId="{996443F4-58C7-43E0-A208-06181A5C4297}" type="pres">
      <dgm:prSet presAssocID="{4EBE4B61-61D1-44AA-98DE-5AFDA5D94BF2}" presName="Parent3" presStyleLbl="revTx" presStyleIdx="0" presStyleCnt="0">
        <dgm:presLayoutVars>
          <dgm:chMax val="1"/>
          <dgm:chPref val="1"/>
          <dgm:bulletEnabled val="1"/>
        </dgm:presLayoutVars>
      </dgm:prSet>
      <dgm:spPr/>
    </dgm:pt>
    <dgm:pt modelId="{15D2A3F4-B8E8-4D03-AD01-DD33E4450BC5}" type="pres">
      <dgm:prSet presAssocID="{BCC6366E-8565-40AF-AEA9-67F6261880AF}" presName="Accent2" presStyleCnt="0"/>
      <dgm:spPr/>
    </dgm:pt>
    <dgm:pt modelId="{C04D4DAE-4636-432D-8D25-0C34171FE8EB}" type="pres">
      <dgm:prSet presAssocID="{BCC6366E-8565-40AF-AEA9-67F6261880AF}" presName="Accent" presStyleLbl="node1" presStyleIdx="4" presStyleCnt="6"/>
      <dgm:spPr/>
    </dgm:pt>
    <dgm:pt modelId="{ED3B9F82-13E1-4E18-B1AF-BFE20A51E48B}" type="pres">
      <dgm:prSet presAssocID="{BCC6366E-8565-40AF-AEA9-67F6261880AF}" presName="ParentBackground2" presStyleCnt="0"/>
      <dgm:spPr/>
    </dgm:pt>
    <dgm:pt modelId="{C5449422-0B93-4361-A36F-783B9B733CA7}" type="pres">
      <dgm:prSet presAssocID="{BCC6366E-8565-40AF-AEA9-67F6261880AF}" presName="ParentBackground" presStyleLbl="fgAcc1" presStyleIdx="4" presStyleCnt="6"/>
      <dgm:spPr/>
    </dgm:pt>
    <dgm:pt modelId="{81FDEB75-843B-4CC4-9050-8233D1BA589A}" type="pres">
      <dgm:prSet presAssocID="{BCC6366E-8565-40AF-AEA9-67F6261880AF}" presName="Parent2" presStyleLbl="revTx" presStyleIdx="0" presStyleCnt="0">
        <dgm:presLayoutVars>
          <dgm:chMax val="1"/>
          <dgm:chPref val="1"/>
          <dgm:bulletEnabled val="1"/>
        </dgm:presLayoutVars>
      </dgm:prSet>
      <dgm:spPr/>
    </dgm:pt>
    <dgm:pt modelId="{A811D173-6436-425D-884E-51A4F0118FD3}" type="pres">
      <dgm:prSet presAssocID="{98C61C80-CBBF-4EA2-8A2C-A2851DDF3656}" presName="Accent1" presStyleCnt="0"/>
      <dgm:spPr/>
    </dgm:pt>
    <dgm:pt modelId="{4A6AD493-E275-49F2-9DA1-BCF652F91E0B}" type="pres">
      <dgm:prSet presAssocID="{98C61C80-CBBF-4EA2-8A2C-A2851DDF3656}" presName="Accent" presStyleLbl="node1" presStyleIdx="5" presStyleCnt="6"/>
      <dgm:spPr/>
    </dgm:pt>
    <dgm:pt modelId="{825CE66F-1AF1-4826-86C4-8FB180FDA30F}" type="pres">
      <dgm:prSet presAssocID="{98C61C80-CBBF-4EA2-8A2C-A2851DDF3656}" presName="ParentBackground1" presStyleCnt="0"/>
      <dgm:spPr/>
    </dgm:pt>
    <dgm:pt modelId="{E25EA75E-14C1-4E63-B22E-A70953D824B7}" type="pres">
      <dgm:prSet presAssocID="{98C61C80-CBBF-4EA2-8A2C-A2851DDF3656}" presName="ParentBackground" presStyleLbl="fgAcc1" presStyleIdx="5" presStyleCnt="6"/>
      <dgm:spPr/>
    </dgm:pt>
    <dgm:pt modelId="{DA9EF9AC-0F1F-423F-8D18-64129764733E}" type="pres">
      <dgm:prSet presAssocID="{98C61C80-CBBF-4EA2-8A2C-A2851DDF3656}" presName="Parent1" presStyleLbl="revTx" presStyleIdx="0" presStyleCnt="0">
        <dgm:presLayoutVars>
          <dgm:chMax val="1"/>
          <dgm:chPref val="1"/>
          <dgm:bulletEnabled val="1"/>
        </dgm:presLayoutVars>
      </dgm:prSet>
      <dgm:spPr/>
    </dgm:pt>
  </dgm:ptLst>
  <dgm:cxnLst>
    <dgm:cxn modelId="{1806E206-90C3-413F-887D-5FEF7F24A572}" srcId="{EDC17135-6857-4EB2-B27A-15A2DC2DF286}" destId="{98C61C80-CBBF-4EA2-8A2C-A2851DDF3656}" srcOrd="0" destOrd="0" parTransId="{A1055DD8-4B80-4132-AE9B-FBA0AFB86503}" sibTransId="{85DFB7D6-AA5B-475B-86E1-537E74396658}"/>
    <dgm:cxn modelId="{8E397107-81DB-4701-A498-894919D972D0}" srcId="{EDC17135-6857-4EB2-B27A-15A2DC2DF286}" destId="{2789CB13-E371-4FE6-B52C-414BD3A010C5}" srcOrd="4" destOrd="0" parTransId="{FF71631A-65D0-4EEA-A252-0703CEA4738E}" sibTransId="{1273ADAF-B543-4781-BDE1-C6AA351CB52C}"/>
    <dgm:cxn modelId="{7F8E5B0A-0FA4-46CB-B4E7-4570B122E724}" type="presOf" srcId="{F4F55B9E-4170-4BEF-BA11-7B20815D4122}" destId="{3CE0C1FE-CF13-464E-9EBD-C82B58F58792}" srcOrd="0" destOrd="0" presId="urn:microsoft.com/office/officeart/2011/layout/CircleProcess"/>
    <dgm:cxn modelId="{A253661A-1337-4190-A7EE-78966F646ABD}" type="presOf" srcId="{BCC6366E-8565-40AF-AEA9-67F6261880AF}" destId="{C5449422-0B93-4361-A36F-783B9B733CA7}" srcOrd="0" destOrd="0" presId="urn:microsoft.com/office/officeart/2011/layout/CircleProcess"/>
    <dgm:cxn modelId="{74CCAE1E-7F01-495A-AA20-1424407E7D88}" srcId="{EDC17135-6857-4EB2-B27A-15A2DC2DF286}" destId="{4EBE4B61-61D1-44AA-98DE-5AFDA5D94BF2}" srcOrd="2" destOrd="0" parTransId="{8EBF029C-6ED8-4E1A-AA2B-6FED42EF1D51}" sibTransId="{53553E53-5D13-43F0-8735-89FEA4C1B9BA}"/>
    <dgm:cxn modelId="{4EAC8122-B778-4323-B0DB-0BE5FD8A6335}" type="presOf" srcId="{4EBE4B61-61D1-44AA-98DE-5AFDA5D94BF2}" destId="{2805D969-B6D6-4131-9F03-32F91974060A}" srcOrd="0" destOrd="0" presId="urn:microsoft.com/office/officeart/2011/layout/CircleProcess"/>
    <dgm:cxn modelId="{2E448231-AC07-47A1-B14D-B8C56E12E2ED}" type="presOf" srcId="{F4F55B9E-4170-4BEF-BA11-7B20815D4122}" destId="{6222341F-5640-459E-B8D0-2B582FA9A6C3}" srcOrd="1" destOrd="0" presId="urn:microsoft.com/office/officeart/2011/layout/CircleProcess"/>
    <dgm:cxn modelId="{6C14F13F-8809-4111-A565-08971F8EFC16}" type="presOf" srcId="{EDC17135-6857-4EB2-B27A-15A2DC2DF286}" destId="{EE854DAD-DB70-4CDA-81C0-9D2DFD2AC509}" srcOrd="0" destOrd="0" presId="urn:microsoft.com/office/officeart/2011/layout/CircleProcess"/>
    <dgm:cxn modelId="{76E20145-ED2D-4870-95AF-245394C15D52}" type="presOf" srcId="{59C80BC7-9033-4999-B660-8C578F359D5F}" destId="{6B588CDD-7900-46CC-A5C5-1AFB815084E6}" srcOrd="1" destOrd="0" presId="urn:microsoft.com/office/officeart/2011/layout/CircleProcess"/>
    <dgm:cxn modelId="{DE4AE246-C6AA-4C9C-93C1-A7AFFAF725D5}" type="presOf" srcId="{BCC6366E-8565-40AF-AEA9-67F6261880AF}" destId="{81FDEB75-843B-4CC4-9050-8233D1BA589A}" srcOrd="1" destOrd="0" presId="urn:microsoft.com/office/officeart/2011/layout/CircleProcess"/>
    <dgm:cxn modelId="{19A35D57-3D2B-4AF8-8FD5-E17737DD7F3F}" srcId="{EDC17135-6857-4EB2-B27A-15A2DC2DF286}" destId="{BCC6366E-8565-40AF-AEA9-67F6261880AF}" srcOrd="1" destOrd="0" parTransId="{251847CD-40D8-48DB-93AB-C9F21434402B}" sibTransId="{6FB70F58-E817-461F-8BDC-A752A6F69E63}"/>
    <dgm:cxn modelId="{D8EF3997-6E57-4AC4-80DE-BB1D47F03468}" type="presOf" srcId="{2789CB13-E371-4FE6-B52C-414BD3A010C5}" destId="{DC9B6B17-2479-46C2-85B5-EFD44FBDC59C}" srcOrd="1" destOrd="0" presId="urn:microsoft.com/office/officeart/2011/layout/CircleProcess"/>
    <dgm:cxn modelId="{78694198-7617-40D6-88DA-9523BF2E2478}" srcId="{EDC17135-6857-4EB2-B27A-15A2DC2DF286}" destId="{F4F55B9E-4170-4BEF-BA11-7B20815D4122}" srcOrd="5" destOrd="0" parTransId="{8D5B36B7-9604-4CD1-B765-FEFB2D399EA2}" sibTransId="{04722D5C-54B8-4ECD-951A-B40AD534F75B}"/>
    <dgm:cxn modelId="{163F92B7-614E-4F43-A615-819628246AE5}" type="presOf" srcId="{98C61C80-CBBF-4EA2-8A2C-A2851DDF3656}" destId="{DA9EF9AC-0F1F-423F-8D18-64129764733E}" srcOrd="1" destOrd="0" presId="urn:microsoft.com/office/officeart/2011/layout/CircleProcess"/>
    <dgm:cxn modelId="{01E7E2CA-D76A-49D7-8448-FB01CFB52BA4}" type="presOf" srcId="{4EBE4B61-61D1-44AA-98DE-5AFDA5D94BF2}" destId="{996443F4-58C7-43E0-A208-06181A5C4297}" srcOrd="1" destOrd="0" presId="urn:microsoft.com/office/officeart/2011/layout/CircleProcess"/>
    <dgm:cxn modelId="{FBD8FFD1-9028-4515-B480-5B97B8338567}" type="presOf" srcId="{59C80BC7-9033-4999-B660-8C578F359D5F}" destId="{63671099-4816-4259-ADEE-87F2C2CA6C21}" srcOrd="0" destOrd="0" presId="urn:microsoft.com/office/officeart/2011/layout/CircleProcess"/>
    <dgm:cxn modelId="{C80A61D7-5B2A-4054-AEAC-0452DE5F12F5}" type="presOf" srcId="{2789CB13-E371-4FE6-B52C-414BD3A010C5}" destId="{AC0173BE-B218-453F-A72D-E42CA6593854}" srcOrd="0" destOrd="0" presId="urn:microsoft.com/office/officeart/2011/layout/CircleProcess"/>
    <dgm:cxn modelId="{A937FFF0-6ADA-496E-92DE-73563DBEB1D2}" srcId="{EDC17135-6857-4EB2-B27A-15A2DC2DF286}" destId="{59C80BC7-9033-4999-B660-8C578F359D5F}" srcOrd="3" destOrd="0" parTransId="{172A444F-65E4-4F2E-B944-311B05A7BAD3}" sibTransId="{25AA5FF1-CA61-4298-BA67-1844F21705B5}"/>
    <dgm:cxn modelId="{281847F1-87BB-4A73-A386-6B1571626DD2}" type="presOf" srcId="{98C61C80-CBBF-4EA2-8A2C-A2851DDF3656}" destId="{E25EA75E-14C1-4E63-B22E-A70953D824B7}" srcOrd="0" destOrd="0" presId="urn:microsoft.com/office/officeart/2011/layout/CircleProcess"/>
    <dgm:cxn modelId="{0C21C70F-6816-4A6D-8803-C2AAA35450C2}" type="presParOf" srcId="{EE854DAD-DB70-4CDA-81C0-9D2DFD2AC509}" destId="{C9BFB127-28D9-4DF8-87CF-FCCA3BF7A7AD}" srcOrd="0" destOrd="0" presId="urn:microsoft.com/office/officeart/2011/layout/CircleProcess"/>
    <dgm:cxn modelId="{86AE8BB2-6C0E-411A-ADAE-7836220DD4F0}" type="presParOf" srcId="{C9BFB127-28D9-4DF8-87CF-FCCA3BF7A7AD}" destId="{8281FDA9-4066-4255-A0F2-C44E3A6F1720}" srcOrd="0" destOrd="0" presId="urn:microsoft.com/office/officeart/2011/layout/CircleProcess"/>
    <dgm:cxn modelId="{975E25D5-7680-47E3-BF6F-FE9BCE9F5BCA}" type="presParOf" srcId="{EE854DAD-DB70-4CDA-81C0-9D2DFD2AC509}" destId="{B52F9D36-1304-49CE-8170-BD20FBB7EC04}" srcOrd="1" destOrd="0" presId="urn:microsoft.com/office/officeart/2011/layout/CircleProcess"/>
    <dgm:cxn modelId="{D3F2E0E3-4908-47E0-AF7C-B601588CD797}" type="presParOf" srcId="{B52F9D36-1304-49CE-8170-BD20FBB7EC04}" destId="{3CE0C1FE-CF13-464E-9EBD-C82B58F58792}" srcOrd="0" destOrd="0" presId="urn:microsoft.com/office/officeart/2011/layout/CircleProcess"/>
    <dgm:cxn modelId="{83151CF1-3C1A-4859-9C00-F38163A930F6}" type="presParOf" srcId="{EE854DAD-DB70-4CDA-81C0-9D2DFD2AC509}" destId="{6222341F-5640-459E-B8D0-2B582FA9A6C3}" srcOrd="2" destOrd="0" presId="urn:microsoft.com/office/officeart/2011/layout/CircleProcess"/>
    <dgm:cxn modelId="{7BED1DE0-E312-4DBC-9A82-1E07E3B2541E}" type="presParOf" srcId="{EE854DAD-DB70-4CDA-81C0-9D2DFD2AC509}" destId="{803BCABE-6C6E-4325-A438-B6388E0E38D9}" srcOrd="3" destOrd="0" presId="urn:microsoft.com/office/officeart/2011/layout/CircleProcess"/>
    <dgm:cxn modelId="{3E327479-5134-42D3-9EB8-99C9A06E66C6}" type="presParOf" srcId="{803BCABE-6C6E-4325-A438-B6388E0E38D9}" destId="{ED65BE22-4FFA-4B87-B94B-7E30AAC7B4E7}" srcOrd="0" destOrd="0" presId="urn:microsoft.com/office/officeart/2011/layout/CircleProcess"/>
    <dgm:cxn modelId="{765451D5-26FD-48B9-BF68-E4E8BF114ACE}" type="presParOf" srcId="{EE854DAD-DB70-4CDA-81C0-9D2DFD2AC509}" destId="{09691D51-4032-4969-8F19-7AFC1B736E65}" srcOrd="4" destOrd="0" presId="urn:microsoft.com/office/officeart/2011/layout/CircleProcess"/>
    <dgm:cxn modelId="{BCA5EEC7-3969-4721-B946-30C7940D457D}" type="presParOf" srcId="{09691D51-4032-4969-8F19-7AFC1B736E65}" destId="{AC0173BE-B218-453F-A72D-E42CA6593854}" srcOrd="0" destOrd="0" presId="urn:microsoft.com/office/officeart/2011/layout/CircleProcess"/>
    <dgm:cxn modelId="{31D0B2A4-F2C3-4436-8D9A-298A0C50395C}" type="presParOf" srcId="{EE854DAD-DB70-4CDA-81C0-9D2DFD2AC509}" destId="{DC9B6B17-2479-46C2-85B5-EFD44FBDC59C}" srcOrd="5" destOrd="0" presId="urn:microsoft.com/office/officeart/2011/layout/CircleProcess"/>
    <dgm:cxn modelId="{C4E6ADC2-B607-434B-A08E-D6385D8DA28A}" type="presParOf" srcId="{EE854DAD-DB70-4CDA-81C0-9D2DFD2AC509}" destId="{51489498-13DD-4A44-88C9-2F35823E1FCE}" srcOrd="6" destOrd="0" presId="urn:microsoft.com/office/officeart/2011/layout/CircleProcess"/>
    <dgm:cxn modelId="{7648AD8F-997E-48F8-9B82-02E188747A4D}" type="presParOf" srcId="{51489498-13DD-4A44-88C9-2F35823E1FCE}" destId="{7F246ABF-DE32-4158-959D-01D51CE6BFC3}" srcOrd="0" destOrd="0" presId="urn:microsoft.com/office/officeart/2011/layout/CircleProcess"/>
    <dgm:cxn modelId="{45FF5AD8-D6B2-4BF2-9A02-FA42E79F7ED3}" type="presParOf" srcId="{EE854DAD-DB70-4CDA-81C0-9D2DFD2AC509}" destId="{1B73E255-D088-4F07-95B6-CAC64223C4A0}" srcOrd="7" destOrd="0" presId="urn:microsoft.com/office/officeart/2011/layout/CircleProcess"/>
    <dgm:cxn modelId="{EC157CC6-B265-4B57-BCAE-BB33129A0B25}" type="presParOf" srcId="{1B73E255-D088-4F07-95B6-CAC64223C4A0}" destId="{63671099-4816-4259-ADEE-87F2C2CA6C21}" srcOrd="0" destOrd="0" presId="urn:microsoft.com/office/officeart/2011/layout/CircleProcess"/>
    <dgm:cxn modelId="{7559C657-77A6-4976-827F-D2DDE66C4B70}" type="presParOf" srcId="{EE854DAD-DB70-4CDA-81C0-9D2DFD2AC509}" destId="{6B588CDD-7900-46CC-A5C5-1AFB815084E6}" srcOrd="8" destOrd="0" presId="urn:microsoft.com/office/officeart/2011/layout/CircleProcess"/>
    <dgm:cxn modelId="{6DB86481-EA53-431D-9855-320BF789D43D}" type="presParOf" srcId="{EE854DAD-DB70-4CDA-81C0-9D2DFD2AC509}" destId="{45053FEC-ADFD-4073-A892-7566675CBF1C}" srcOrd="9" destOrd="0" presId="urn:microsoft.com/office/officeart/2011/layout/CircleProcess"/>
    <dgm:cxn modelId="{2C9B25BF-2496-4A93-B5D4-05769FBA4D92}" type="presParOf" srcId="{45053FEC-ADFD-4073-A892-7566675CBF1C}" destId="{771A1F27-51D7-4E1E-9EE6-ABDF70701AB6}" srcOrd="0" destOrd="0" presId="urn:microsoft.com/office/officeart/2011/layout/CircleProcess"/>
    <dgm:cxn modelId="{6BE61C96-2134-4127-BE31-06B730606B5E}" type="presParOf" srcId="{EE854DAD-DB70-4CDA-81C0-9D2DFD2AC509}" destId="{02FEA908-0D21-4AC3-8A18-BFF34B52D79E}" srcOrd="10" destOrd="0" presId="urn:microsoft.com/office/officeart/2011/layout/CircleProcess"/>
    <dgm:cxn modelId="{6A453F57-8F52-4D01-AC65-7C7942DF4A1F}" type="presParOf" srcId="{02FEA908-0D21-4AC3-8A18-BFF34B52D79E}" destId="{2805D969-B6D6-4131-9F03-32F91974060A}" srcOrd="0" destOrd="0" presId="urn:microsoft.com/office/officeart/2011/layout/CircleProcess"/>
    <dgm:cxn modelId="{836D746D-B95A-496A-9D79-CF7FF8C669EB}" type="presParOf" srcId="{EE854DAD-DB70-4CDA-81C0-9D2DFD2AC509}" destId="{996443F4-58C7-43E0-A208-06181A5C4297}" srcOrd="11" destOrd="0" presId="urn:microsoft.com/office/officeart/2011/layout/CircleProcess"/>
    <dgm:cxn modelId="{CFFF0C05-A0B3-4793-99E5-02E115035986}" type="presParOf" srcId="{EE854DAD-DB70-4CDA-81C0-9D2DFD2AC509}" destId="{15D2A3F4-B8E8-4D03-AD01-DD33E4450BC5}" srcOrd="12" destOrd="0" presId="urn:microsoft.com/office/officeart/2011/layout/CircleProcess"/>
    <dgm:cxn modelId="{8E566195-A06D-497B-B8AE-23B164CDB212}" type="presParOf" srcId="{15D2A3F4-B8E8-4D03-AD01-DD33E4450BC5}" destId="{C04D4DAE-4636-432D-8D25-0C34171FE8EB}" srcOrd="0" destOrd="0" presId="urn:microsoft.com/office/officeart/2011/layout/CircleProcess"/>
    <dgm:cxn modelId="{9605C611-7A98-47D2-93EF-8E667A370E6B}" type="presParOf" srcId="{EE854DAD-DB70-4CDA-81C0-9D2DFD2AC509}" destId="{ED3B9F82-13E1-4E18-B1AF-BFE20A51E48B}" srcOrd="13" destOrd="0" presId="urn:microsoft.com/office/officeart/2011/layout/CircleProcess"/>
    <dgm:cxn modelId="{5C543B1D-2EB9-408F-AC33-E3DAA5D72D09}" type="presParOf" srcId="{ED3B9F82-13E1-4E18-B1AF-BFE20A51E48B}" destId="{C5449422-0B93-4361-A36F-783B9B733CA7}" srcOrd="0" destOrd="0" presId="urn:microsoft.com/office/officeart/2011/layout/CircleProcess"/>
    <dgm:cxn modelId="{3C27790C-62BE-441A-BED2-16138F1ABD7C}" type="presParOf" srcId="{EE854DAD-DB70-4CDA-81C0-9D2DFD2AC509}" destId="{81FDEB75-843B-4CC4-9050-8233D1BA589A}" srcOrd="14" destOrd="0" presId="urn:microsoft.com/office/officeart/2011/layout/CircleProcess"/>
    <dgm:cxn modelId="{80D4F352-6EF1-4C44-9251-F37D7BA5EA8B}" type="presParOf" srcId="{EE854DAD-DB70-4CDA-81C0-9D2DFD2AC509}" destId="{A811D173-6436-425D-884E-51A4F0118FD3}" srcOrd="15" destOrd="0" presId="urn:microsoft.com/office/officeart/2011/layout/CircleProcess"/>
    <dgm:cxn modelId="{357D186B-C1B9-4EF0-8C07-EB00DA053036}" type="presParOf" srcId="{A811D173-6436-425D-884E-51A4F0118FD3}" destId="{4A6AD493-E275-49F2-9DA1-BCF652F91E0B}" srcOrd="0" destOrd="0" presId="urn:microsoft.com/office/officeart/2011/layout/CircleProcess"/>
    <dgm:cxn modelId="{0E7E556F-FF15-4518-83E2-FEE8126595D5}" type="presParOf" srcId="{EE854DAD-DB70-4CDA-81C0-9D2DFD2AC509}" destId="{825CE66F-1AF1-4826-86C4-8FB180FDA30F}" srcOrd="16" destOrd="0" presId="urn:microsoft.com/office/officeart/2011/layout/CircleProcess"/>
    <dgm:cxn modelId="{7C86BF4F-095C-41A1-8820-994C712B8DFB}" type="presParOf" srcId="{825CE66F-1AF1-4826-86C4-8FB180FDA30F}" destId="{E25EA75E-14C1-4E63-B22E-A70953D824B7}" srcOrd="0" destOrd="0" presId="urn:microsoft.com/office/officeart/2011/layout/CircleProcess"/>
    <dgm:cxn modelId="{0FA2E955-6B1A-4200-8A51-2357EF1D3FBE}" type="presParOf" srcId="{EE854DAD-DB70-4CDA-81C0-9D2DFD2AC509}" destId="{DA9EF9AC-0F1F-423F-8D18-64129764733E}"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C17135-6857-4EB2-B27A-15A2DC2DF28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98C61C80-CBBF-4EA2-8A2C-A2851DDF3656}">
      <dgm:prSet phldrT="[Text]" custT="1"/>
      <dgm:spPr/>
      <dgm:t>
        <a:bodyPr/>
        <a:lstStyle/>
        <a:p>
          <a:r>
            <a:rPr lang="en-IE" sz="1600"/>
            <a:t>Receive METS package</a:t>
          </a:r>
          <a:endParaRPr lang="en-US" sz="1600"/>
        </a:p>
      </dgm:t>
    </dgm:pt>
    <dgm:pt modelId="{A1055DD8-4B80-4132-AE9B-FBA0AFB86503}" type="parTrans" cxnId="{1806E206-90C3-413F-887D-5FEF7F24A572}">
      <dgm:prSet/>
      <dgm:spPr/>
      <dgm:t>
        <a:bodyPr/>
        <a:lstStyle/>
        <a:p>
          <a:endParaRPr lang="en-US" sz="1600"/>
        </a:p>
      </dgm:t>
    </dgm:pt>
    <dgm:pt modelId="{85DFB7D6-AA5B-475B-86E1-537E74396658}" type="sibTrans" cxnId="{1806E206-90C3-413F-887D-5FEF7F24A572}">
      <dgm:prSet/>
      <dgm:spPr/>
      <dgm:t>
        <a:bodyPr/>
        <a:lstStyle/>
        <a:p>
          <a:endParaRPr lang="en-US" sz="1600"/>
        </a:p>
      </dgm:t>
    </dgm:pt>
    <dgm:pt modelId="{BCC6366E-8565-40AF-AEA9-67F6261880AF}">
      <dgm:prSet phldrT="[Text]" custT="1"/>
      <dgm:spPr/>
      <dgm:t>
        <a:bodyPr/>
        <a:lstStyle/>
        <a:p>
          <a:r>
            <a:rPr lang="en-IE" sz="1600"/>
            <a:t>Validate package</a:t>
          </a:r>
          <a:endParaRPr lang="en-US" sz="1600"/>
        </a:p>
      </dgm:t>
    </dgm:pt>
    <dgm:pt modelId="{6FB70F58-E817-461F-8BDC-A752A6F69E63}" type="sibTrans" cxnId="{19A35D57-3D2B-4AF8-8FD5-E17737DD7F3F}">
      <dgm:prSet/>
      <dgm:spPr/>
      <dgm:t>
        <a:bodyPr/>
        <a:lstStyle/>
        <a:p>
          <a:endParaRPr lang="en-US" sz="1600"/>
        </a:p>
      </dgm:t>
    </dgm:pt>
    <dgm:pt modelId="{251847CD-40D8-48DB-93AB-C9F21434402B}" type="parTrans" cxnId="{19A35D57-3D2B-4AF8-8FD5-E17737DD7F3F}">
      <dgm:prSet/>
      <dgm:spPr/>
      <dgm:t>
        <a:bodyPr/>
        <a:lstStyle/>
        <a:p>
          <a:endParaRPr lang="en-US" sz="1600"/>
        </a:p>
      </dgm:t>
    </dgm:pt>
    <dgm:pt modelId="{4EBE4B61-61D1-44AA-98DE-5AFDA5D94BF2}">
      <dgm:prSet custT="1"/>
      <dgm:spPr>
        <a:solidFill>
          <a:srgbClr val="BED9F1">
            <a:alpha val="90000"/>
          </a:srgbClr>
        </a:solidFill>
      </dgm:spPr>
      <dgm:t>
        <a:bodyPr/>
        <a:lstStyle/>
        <a:p>
          <a:r>
            <a:rPr lang="en-IE" sz="1600"/>
            <a:t>Metadata validation</a:t>
          </a:r>
          <a:endParaRPr lang="en-US" sz="1600"/>
        </a:p>
      </dgm:t>
    </dgm:pt>
    <dgm:pt modelId="{8EBF029C-6ED8-4E1A-AA2B-6FED42EF1D51}" type="parTrans" cxnId="{74CCAE1E-7F01-495A-AA20-1424407E7D88}">
      <dgm:prSet/>
      <dgm:spPr/>
      <dgm:t>
        <a:bodyPr/>
        <a:lstStyle/>
        <a:p>
          <a:endParaRPr lang="en-US" sz="1600"/>
        </a:p>
      </dgm:t>
    </dgm:pt>
    <dgm:pt modelId="{53553E53-5D13-43F0-8735-89FEA4C1B9BA}" type="sibTrans" cxnId="{74CCAE1E-7F01-495A-AA20-1424407E7D88}">
      <dgm:prSet/>
      <dgm:spPr/>
      <dgm:t>
        <a:bodyPr/>
        <a:lstStyle/>
        <a:p>
          <a:endParaRPr lang="en-US" sz="1600"/>
        </a:p>
      </dgm:t>
    </dgm:pt>
    <dgm:pt modelId="{2789CB13-E371-4FE6-B52C-414BD3A010C5}">
      <dgm:prSet custT="1"/>
      <dgm:spPr/>
      <dgm:t>
        <a:bodyPr/>
        <a:lstStyle/>
        <a:p>
          <a:r>
            <a:rPr lang="en-IE" sz="1600" b="0"/>
            <a:t>Storage</a:t>
          </a:r>
          <a:endParaRPr lang="en-US" sz="1600" b="0"/>
        </a:p>
      </dgm:t>
    </dgm:pt>
    <dgm:pt modelId="{FF71631A-65D0-4EEA-A252-0703CEA4738E}" type="parTrans" cxnId="{8E397107-81DB-4701-A498-894919D972D0}">
      <dgm:prSet/>
      <dgm:spPr/>
      <dgm:t>
        <a:bodyPr/>
        <a:lstStyle/>
        <a:p>
          <a:endParaRPr lang="en-US" sz="1600"/>
        </a:p>
      </dgm:t>
    </dgm:pt>
    <dgm:pt modelId="{1273ADAF-B543-4781-BDE1-C6AA351CB52C}" type="sibTrans" cxnId="{8E397107-81DB-4701-A498-894919D972D0}">
      <dgm:prSet/>
      <dgm:spPr/>
      <dgm:t>
        <a:bodyPr/>
        <a:lstStyle/>
        <a:p>
          <a:endParaRPr lang="en-US" sz="1600"/>
        </a:p>
      </dgm:t>
    </dgm:pt>
    <dgm:pt modelId="{59C80BC7-9033-4999-B660-8C578F359D5F}">
      <dgm:prSet custT="1"/>
      <dgm:spPr>
        <a:solidFill>
          <a:schemeClr val="bg2">
            <a:alpha val="90000"/>
          </a:schemeClr>
        </a:solidFill>
      </dgm:spPr>
      <dgm:t>
        <a:bodyPr/>
        <a:lstStyle/>
        <a:p>
          <a:r>
            <a:rPr lang="en-IE" sz="1600"/>
            <a:t>Metadata</a:t>
          </a:r>
        </a:p>
        <a:p>
          <a:r>
            <a:rPr lang="en-IE" sz="1600"/>
            <a:t>Inference</a:t>
          </a:r>
          <a:endParaRPr lang="en-US" sz="1600"/>
        </a:p>
      </dgm:t>
    </dgm:pt>
    <dgm:pt modelId="{25AA5FF1-CA61-4298-BA67-1844F21705B5}" type="sibTrans" cxnId="{A937FFF0-6ADA-496E-92DE-73563DBEB1D2}">
      <dgm:prSet/>
      <dgm:spPr/>
      <dgm:t>
        <a:bodyPr/>
        <a:lstStyle/>
        <a:p>
          <a:endParaRPr lang="en-US" sz="1600"/>
        </a:p>
      </dgm:t>
    </dgm:pt>
    <dgm:pt modelId="{172A444F-65E4-4F2E-B944-311B05A7BAD3}" type="parTrans" cxnId="{A937FFF0-6ADA-496E-92DE-73563DBEB1D2}">
      <dgm:prSet/>
      <dgm:spPr/>
      <dgm:t>
        <a:bodyPr/>
        <a:lstStyle/>
        <a:p>
          <a:endParaRPr lang="en-US" sz="1600"/>
        </a:p>
      </dgm:t>
    </dgm:pt>
    <dgm:pt modelId="{F4F55B9E-4170-4BEF-BA11-7B20815D4122}">
      <dgm:prSet custT="1"/>
      <dgm:spPr>
        <a:solidFill>
          <a:srgbClr val="FFC000">
            <a:alpha val="90000"/>
          </a:srgbClr>
        </a:solidFill>
      </dgm:spPr>
      <dgm:t>
        <a:bodyPr/>
        <a:lstStyle/>
        <a:p>
          <a:r>
            <a:rPr lang="en-US" sz="1600" b="0"/>
            <a:t>Response</a:t>
          </a:r>
        </a:p>
      </dgm:t>
    </dgm:pt>
    <dgm:pt modelId="{8D5B36B7-9604-4CD1-B765-FEFB2D399EA2}" type="parTrans" cxnId="{78694198-7617-40D6-88DA-9523BF2E2478}">
      <dgm:prSet/>
      <dgm:spPr/>
      <dgm:t>
        <a:bodyPr/>
        <a:lstStyle/>
        <a:p>
          <a:endParaRPr lang="en-IE" sz="1600"/>
        </a:p>
      </dgm:t>
    </dgm:pt>
    <dgm:pt modelId="{04722D5C-54B8-4ECD-951A-B40AD534F75B}" type="sibTrans" cxnId="{78694198-7617-40D6-88DA-9523BF2E2478}">
      <dgm:prSet/>
      <dgm:spPr/>
      <dgm:t>
        <a:bodyPr/>
        <a:lstStyle/>
        <a:p>
          <a:endParaRPr lang="en-IE" sz="1600"/>
        </a:p>
      </dgm:t>
    </dgm:pt>
    <dgm:pt modelId="{EE854DAD-DB70-4CDA-81C0-9D2DFD2AC509}" type="pres">
      <dgm:prSet presAssocID="{EDC17135-6857-4EB2-B27A-15A2DC2DF286}" presName="Name0" presStyleCnt="0">
        <dgm:presLayoutVars>
          <dgm:chMax val="11"/>
          <dgm:chPref val="11"/>
          <dgm:dir/>
          <dgm:resizeHandles/>
        </dgm:presLayoutVars>
      </dgm:prSet>
      <dgm:spPr/>
    </dgm:pt>
    <dgm:pt modelId="{C9BFB127-28D9-4DF8-87CF-FCCA3BF7A7AD}" type="pres">
      <dgm:prSet presAssocID="{F4F55B9E-4170-4BEF-BA11-7B20815D4122}" presName="Accent6" presStyleCnt="0"/>
      <dgm:spPr/>
    </dgm:pt>
    <dgm:pt modelId="{8281FDA9-4066-4255-A0F2-C44E3A6F1720}" type="pres">
      <dgm:prSet presAssocID="{F4F55B9E-4170-4BEF-BA11-7B20815D4122}" presName="Accent" presStyleLbl="node1" presStyleIdx="0" presStyleCnt="6"/>
      <dgm:spPr/>
    </dgm:pt>
    <dgm:pt modelId="{B52F9D36-1304-49CE-8170-BD20FBB7EC04}" type="pres">
      <dgm:prSet presAssocID="{F4F55B9E-4170-4BEF-BA11-7B20815D4122}" presName="ParentBackground6" presStyleCnt="0"/>
      <dgm:spPr/>
    </dgm:pt>
    <dgm:pt modelId="{3CE0C1FE-CF13-464E-9EBD-C82B58F58792}" type="pres">
      <dgm:prSet presAssocID="{F4F55B9E-4170-4BEF-BA11-7B20815D4122}" presName="ParentBackground" presStyleLbl="fgAcc1" presStyleIdx="0" presStyleCnt="6"/>
      <dgm:spPr/>
    </dgm:pt>
    <dgm:pt modelId="{6222341F-5640-459E-B8D0-2B582FA9A6C3}" type="pres">
      <dgm:prSet presAssocID="{F4F55B9E-4170-4BEF-BA11-7B20815D4122}" presName="Parent6" presStyleLbl="revTx" presStyleIdx="0" presStyleCnt="0">
        <dgm:presLayoutVars>
          <dgm:chMax val="1"/>
          <dgm:chPref val="1"/>
          <dgm:bulletEnabled val="1"/>
        </dgm:presLayoutVars>
      </dgm:prSet>
      <dgm:spPr/>
    </dgm:pt>
    <dgm:pt modelId="{803BCABE-6C6E-4325-A438-B6388E0E38D9}" type="pres">
      <dgm:prSet presAssocID="{2789CB13-E371-4FE6-B52C-414BD3A010C5}" presName="Accent5" presStyleCnt="0"/>
      <dgm:spPr/>
    </dgm:pt>
    <dgm:pt modelId="{ED65BE22-4FFA-4B87-B94B-7E30AAC7B4E7}" type="pres">
      <dgm:prSet presAssocID="{2789CB13-E371-4FE6-B52C-414BD3A010C5}" presName="Accent" presStyleLbl="node1" presStyleIdx="1" presStyleCnt="6"/>
      <dgm:spPr/>
    </dgm:pt>
    <dgm:pt modelId="{09691D51-4032-4969-8F19-7AFC1B736E65}" type="pres">
      <dgm:prSet presAssocID="{2789CB13-E371-4FE6-B52C-414BD3A010C5}" presName="ParentBackground5" presStyleCnt="0"/>
      <dgm:spPr/>
    </dgm:pt>
    <dgm:pt modelId="{AC0173BE-B218-453F-A72D-E42CA6593854}" type="pres">
      <dgm:prSet presAssocID="{2789CB13-E371-4FE6-B52C-414BD3A010C5}" presName="ParentBackground" presStyleLbl="fgAcc1" presStyleIdx="1" presStyleCnt="6"/>
      <dgm:spPr/>
    </dgm:pt>
    <dgm:pt modelId="{DC9B6B17-2479-46C2-85B5-EFD44FBDC59C}" type="pres">
      <dgm:prSet presAssocID="{2789CB13-E371-4FE6-B52C-414BD3A010C5}" presName="Parent5" presStyleLbl="revTx" presStyleIdx="0" presStyleCnt="0">
        <dgm:presLayoutVars>
          <dgm:chMax val="1"/>
          <dgm:chPref val="1"/>
          <dgm:bulletEnabled val="1"/>
        </dgm:presLayoutVars>
      </dgm:prSet>
      <dgm:spPr/>
    </dgm:pt>
    <dgm:pt modelId="{51489498-13DD-4A44-88C9-2F35823E1FCE}" type="pres">
      <dgm:prSet presAssocID="{59C80BC7-9033-4999-B660-8C578F359D5F}" presName="Accent4" presStyleCnt="0"/>
      <dgm:spPr/>
    </dgm:pt>
    <dgm:pt modelId="{7F246ABF-DE32-4158-959D-01D51CE6BFC3}" type="pres">
      <dgm:prSet presAssocID="{59C80BC7-9033-4999-B660-8C578F359D5F}" presName="Accent" presStyleLbl="node1" presStyleIdx="2" presStyleCnt="6"/>
      <dgm:spPr/>
    </dgm:pt>
    <dgm:pt modelId="{1B73E255-D088-4F07-95B6-CAC64223C4A0}" type="pres">
      <dgm:prSet presAssocID="{59C80BC7-9033-4999-B660-8C578F359D5F}" presName="ParentBackground4" presStyleCnt="0"/>
      <dgm:spPr/>
    </dgm:pt>
    <dgm:pt modelId="{63671099-4816-4259-ADEE-87F2C2CA6C21}" type="pres">
      <dgm:prSet presAssocID="{59C80BC7-9033-4999-B660-8C578F359D5F}" presName="ParentBackground" presStyleLbl="fgAcc1" presStyleIdx="2" presStyleCnt="6" custScaleX="104897" custLinFactNeighborX="0"/>
      <dgm:spPr/>
    </dgm:pt>
    <dgm:pt modelId="{6B588CDD-7900-46CC-A5C5-1AFB815084E6}" type="pres">
      <dgm:prSet presAssocID="{59C80BC7-9033-4999-B660-8C578F359D5F}" presName="Parent4" presStyleLbl="revTx" presStyleIdx="0" presStyleCnt="0">
        <dgm:presLayoutVars>
          <dgm:chMax val="1"/>
          <dgm:chPref val="1"/>
          <dgm:bulletEnabled val="1"/>
        </dgm:presLayoutVars>
      </dgm:prSet>
      <dgm:spPr/>
    </dgm:pt>
    <dgm:pt modelId="{45053FEC-ADFD-4073-A892-7566675CBF1C}" type="pres">
      <dgm:prSet presAssocID="{4EBE4B61-61D1-44AA-98DE-5AFDA5D94BF2}" presName="Accent3" presStyleCnt="0"/>
      <dgm:spPr/>
    </dgm:pt>
    <dgm:pt modelId="{771A1F27-51D7-4E1E-9EE6-ABDF70701AB6}" type="pres">
      <dgm:prSet presAssocID="{4EBE4B61-61D1-44AA-98DE-5AFDA5D94BF2}" presName="Accent" presStyleLbl="node1" presStyleIdx="3" presStyleCnt="6"/>
      <dgm:spPr/>
    </dgm:pt>
    <dgm:pt modelId="{02FEA908-0D21-4AC3-8A18-BFF34B52D79E}" type="pres">
      <dgm:prSet presAssocID="{4EBE4B61-61D1-44AA-98DE-5AFDA5D94BF2}" presName="ParentBackground3" presStyleCnt="0"/>
      <dgm:spPr/>
    </dgm:pt>
    <dgm:pt modelId="{2805D969-B6D6-4131-9F03-32F91974060A}" type="pres">
      <dgm:prSet presAssocID="{4EBE4B61-61D1-44AA-98DE-5AFDA5D94BF2}" presName="ParentBackground" presStyleLbl="fgAcc1" presStyleIdx="3" presStyleCnt="6"/>
      <dgm:spPr/>
    </dgm:pt>
    <dgm:pt modelId="{996443F4-58C7-43E0-A208-06181A5C4297}" type="pres">
      <dgm:prSet presAssocID="{4EBE4B61-61D1-44AA-98DE-5AFDA5D94BF2}" presName="Parent3" presStyleLbl="revTx" presStyleIdx="0" presStyleCnt="0">
        <dgm:presLayoutVars>
          <dgm:chMax val="1"/>
          <dgm:chPref val="1"/>
          <dgm:bulletEnabled val="1"/>
        </dgm:presLayoutVars>
      </dgm:prSet>
      <dgm:spPr/>
    </dgm:pt>
    <dgm:pt modelId="{15D2A3F4-B8E8-4D03-AD01-DD33E4450BC5}" type="pres">
      <dgm:prSet presAssocID="{BCC6366E-8565-40AF-AEA9-67F6261880AF}" presName="Accent2" presStyleCnt="0"/>
      <dgm:spPr/>
    </dgm:pt>
    <dgm:pt modelId="{C04D4DAE-4636-432D-8D25-0C34171FE8EB}" type="pres">
      <dgm:prSet presAssocID="{BCC6366E-8565-40AF-AEA9-67F6261880AF}" presName="Accent" presStyleLbl="node1" presStyleIdx="4" presStyleCnt="6"/>
      <dgm:spPr/>
    </dgm:pt>
    <dgm:pt modelId="{ED3B9F82-13E1-4E18-B1AF-BFE20A51E48B}" type="pres">
      <dgm:prSet presAssocID="{BCC6366E-8565-40AF-AEA9-67F6261880AF}" presName="ParentBackground2" presStyleCnt="0"/>
      <dgm:spPr/>
    </dgm:pt>
    <dgm:pt modelId="{C5449422-0B93-4361-A36F-783B9B733CA7}" type="pres">
      <dgm:prSet presAssocID="{BCC6366E-8565-40AF-AEA9-67F6261880AF}" presName="ParentBackground" presStyleLbl="fgAcc1" presStyleIdx="4" presStyleCnt="6"/>
      <dgm:spPr/>
    </dgm:pt>
    <dgm:pt modelId="{81FDEB75-843B-4CC4-9050-8233D1BA589A}" type="pres">
      <dgm:prSet presAssocID="{BCC6366E-8565-40AF-AEA9-67F6261880AF}" presName="Parent2" presStyleLbl="revTx" presStyleIdx="0" presStyleCnt="0">
        <dgm:presLayoutVars>
          <dgm:chMax val="1"/>
          <dgm:chPref val="1"/>
          <dgm:bulletEnabled val="1"/>
        </dgm:presLayoutVars>
      </dgm:prSet>
      <dgm:spPr/>
    </dgm:pt>
    <dgm:pt modelId="{A811D173-6436-425D-884E-51A4F0118FD3}" type="pres">
      <dgm:prSet presAssocID="{98C61C80-CBBF-4EA2-8A2C-A2851DDF3656}" presName="Accent1" presStyleCnt="0"/>
      <dgm:spPr/>
    </dgm:pt>
    <dgm:pt modelId="{4A6AD493-E275-49F2-9DA1-BCF652F91E0B}" type="pres">
      <dgm:prSet presAssocID="{98C61C80-CBBF-4EA2-8A2C-A2851DDF3656}" presName="Accent" presStyleLbl="node1" presStyleIdx="5" presStyleCnt="6"/>
      <dgm:spPr/>
    </dgm:pt>
    <dgm:pt modelId="{825CE66F-1AF1-4826-86C4-8FB180FDA30F}" type="pres">
      <dgm:prSet presAssocID="{98C61C80-CBBF-4EA2-8A2C-A2851DDF3656}" presName="ParentBackground1" presStyleCnt="0"/>
      <dgm:spPr/>
    </dgm:pt>
    <dgm:pt modelId="{E25EA75E-14C1-4E63-B22E-A70953D824B7}" type="pres">
      <dgm:prSet presAssocID="{98C61C80-CBBF-4EA2-8A2C-A2851DDF3656}" presName="ParentBackground" presStyleLbl="fgAcc1" presStyleIdx="5" presStyleCnt="6"/>
      <dgm:spPr/>
    </dgm:pt>
    <dgm:pt modelId="{DA9EF9AC-0F1F-423F-8D18-64129764733E}" type="pres">
      <dgm:prSet presAssocID="{98C61C80-CBBF-4EA2-8A2C-A2851DDF3656}" presName="Parent1" presStyleLbl="revTx" presStyleIdx="0" presStyleCnt="0">
        <dgm:presLayoutVars>
          <dgm:chMax val="1"/>
          <dgm:chPref val="1"/>
          <dgm:bulletEnabled val="1"/>
        </dgm:presLayoutVars>
      </dgm:prSet>
      <dgm:spPr/>
    </dgm:pt>
  </dgm:ptLst>
  <dgm:cxnLst>
    <dgm:cxn modelId="{1806E206-90C3-413F-887D-5FEF7F24A572}" srcId="{EDC17135-6857-4EB2-B27A-15A2DC2DF286}" destId="{98C61C80-CBBF-4EA2-8A2C-A2851DDF3656}" srcOrd="0" destOrd="0" parTransId="{A1055DD8-4B80-4132-AE9B-FBA0AFB86503}" sibTransId="{85DFB7D6-AA5B-475B-86E1-537E74396658}"/>
    <dgm:cxn modelId="{8E397107-81DB-4701-A498-894919D972D0}" srcId="{EDC17135-6857-4EB2-B27A-15A2DC2DF286}" destId="{2789CB13-E371-4FE6-B52C-414BD3A010C5}" srcOrd="4" destOrd="0" parTransId="{FF71631A-65D0-4EEA-A252-0703CEA4738E}" sibTransId="{1273ADAF-B543-4781-BDE1-C6AA351CB52C}"/>
    <dgm:cxn modelId="{7F8E5B0A-0FA4-46CB-B4E7-4570B122E724}" type="presOf" srcId="{F4F55B9E-4170-4BEF-BA11-7B20815D4122}" destId="{3CE0C1FE-CF13-464E-9EBD-C82B58F58792}" srcOrd="0" destOrd="0" presId="urn:microsoft.com/office/officeart/2011/layout/CircleProcess"/>
    <dgm:cxn modelId="{A253661A-1337-4190-A7EE-78966F646ABD}" type="presOf" srcId="{BCC6366E-8565-40AF-AEA9-67F6261880AF}" destId="{C5449422-0B93-4361-A36F-783B9B733CA7}" srcOrd="0" destOrd="0" presId="urn:microsoft.com/office/officeart/2011/layout/CircleProcess"/>
    <dgm:cxn modelId="{74CCAE1E-7F01-495A-AA20-1424407E7D88}" srcId="{EDC17135-6857-4EB2-B27A-15A2DC2DF286}" destId="{4EBE4B61-61D1-44AA-98DE-5AFDA5D94BF2}" srcOrd="2" destOrd="0" parTransId="{8EBF029C-6ED8-4E1A-AA2B-6FED42EF1D51}" sibTransId="{53553E53-5D13-43F0-8735-89FEA4C1B9BA}"/>
    <dgm:cxn modelId="{4EAC8122-B778-4323-B0DB-0BE5FD8A6335}" type="presOf" srcId="{4EBE4B61-61D1-44AA-98DE-5AFDA5D94BF2}" destId="{2805D969-B6D6-4131-9F03-32F91974060A}" srcOrd="0" destOrd="0" presId="urn:microsoft.com/office/officeart/2011/layout/CircleProcess"/>
    <dgm:cxn modelId="{2E448231-AC07-47A1-B14D-B8C56E12E2ED}" type="presOf" srcId="{F4F55B9E-4170-4BEF-BA11-7B20815D4122}" destId="{6222341F-5640-459E-B8D0-2B582FA9A6C3}" srcOrd="1" destOrd="0" presId="urn:microsoft.com/office/officeart/2011/layout/CircleProcess"/>
    <dgm:cxn modelId="{6C14F13F-8809-4111-A565-08971F8EFC16}" type="presOf" srcId="{EDC17135-6857-4EB2-B27A-15A2DC2DF286}" destId="{EE854DAD-DB70-4CDA-81C0-9D2DFD2AC509}" srcOrd="0" destOrd="0" presId="urn:microsoft.com/office/officeart/2011/layout/CircleProcess"/>
    <dgm:cxn modelId="{76E20145-ED2D-4870-95AF-245394C15D52}" type="presOf" srcId="{59C80BC7-9033-4999-B660-8C578F359D5F}" destId="{6B588CDD-7900-46CC-A5C5-1AFB815084E6}" srcOrd="1" destOrd="0" presId="urn:microsoft.com/office/officeart/2011/layout/CircleProcess"/>
    <dgm:cxn modelId="{DE4AE246-C6AA-4C9C-93C1-A7AFFAF725D5}" type="presOf" srcId="{BCC6366E-8565-40AF-AEA9-67F6261880AF}" destId="{81FDEB75-843B-4CC4-9050-8233D1BA589A}" srcOrd="1" destOrd="0" presId="urn:microsoft.com/office/officeart/2011/layout/CircleProcess"/>
    <dgm:cxn modelId="{19A35D57-3D2B-4AF8-8FD5-E17737DD7F3F}" srcId="{EDC17135-6857-4EB2-B27A-15A2DC2DF286}" destId="{BCC6366E-8565-40AF-AEA9-67F6261880AF}" srcOrd="1" destOrd="0" parTransId="{251847CD-40D8-48DB-93AB-C9F21434402B}" sibTransId="{6FB70F58-E817-461F-8BDC-A752A6F69E63}"/>
    <dgm:cxn modelId="{D8EF3997-6E57-4AC4-80DE-BB1D47F03468}" type="presOf" srcId="{2789CB13-E371-4FE6-B52C-414BD3A010C5}" destId="{DC9B6B17-2479-46C2-85B5-EFD44FBDC59C}" srcOrd="1" destOrd="0" presId="urn:microsoft.com/office/officeart/2011/layout/CircleProcess"/>
    <dgm:cxn modelId="{78694198-7617-40D6-88DA-9523BF2E2478}" srcId="{EDC17135-6857-4EB2-B27A-15A2DC2DF286}" destId="{F4F55B9E-4170-4BEF-BA11-7B20815D4122}" srcOrd="5" destOrd="0" parTransId="{8D5B36B7-9604-4CD1-B765-FEFB2D399EA2}" sibTransId="{04722D5C-54B8-4ECD-951A-B40AD534F75B}"/>
    <dgm:cxn modelId="{163F92B7-614E-4F43-A615-819628246AE5}" type="presOf" srcId="{98C61C80-CBBF-4EA2-8A2C-A2851DDF3656}" destId="{DA9EF9AC-0F1F-423F-8D18-64129764733E}" srcOrd="1" destOrd="0" presId="urn:microsoft.com/office/officeart/2011/layout/CircleProcess"/>
    <dgm:cxn modelId="{01E7E2CA-D76A-49D7-8448-FB01CFB52BA4}" type="presOf" srcId="{4EBE4B61-61D1-44AA-98DE-5AFDA5D94BF2}" destId="{996443F4-58C7-43E0-A208-06181A5C4297}" srcOrd="1" destOrd="0" presId="urn:microsoft.com/office/officeart/2011/layout/CircleProcess"/>
    <dgm:cxn modelId="{FBD8FFD1-9028-4515-B480-5B97B8338567}" type="presOf" srcId="{59C80BC7-9033-4999-B660-8C578F359D5F}" destId="{63671099-4816-4259-ADEE-87F2C2CA6C21}" srcOrd="0" destOrd="0" presId="urn:microsoft.com/office/officeart/2011/layout/CircleProcess"/>
    <dgm:cxn modelId="{C80A61D7-5B2A-4054-AEAC-0452DE5F12F5}" type="presOf" srcId="{2789CB13-E371-4FE6-B52C-414BD3A010C5}" destId="{AC0173BE-B218-453F-A72D-E42CA6593854}" srcOrd="0" destOrd="0" presId="urn:microsoft.com/office/officeart/2011/layout/CircleProcess"/>
    <dgm:cxn modelId="{A937FFF0-6ADA-496E-92DE-73563DBEB1D2}" srcId="{EDC17135-6857-4EB2-B27A-15A2DC2DF286}" destId="{59C80BC7-9033-4999-B660-8C578F359D5F}" srcOrd="3" destOrd="0" parTransId="{172A444F-65E4-4F2E-B944-311B05A7BAD3}" sibTransId="{25AA5FF1-CA61-4298-BA67-1844F21705B5}"/>
    <dgm:cxn modelId="{281847F1-87BB-4A73-A386-6B1571626DD2}" type="presOf" srcId="{98C61C80-CBBF-4EA2-8A2C-A2851DDF3656}" destId="{E25EA75E-14C1-4E63-B22E-A70953D824B7}" srcOrd="0" destOrd="0" presId="urn:microsoft.com/office/officeart/2011/layout/CircleProcess"/>
    <dgm:cxn modelId="{0C21C70F-6816-4A6D-8803-C2AAA35450C2}" type="presParOf" srcId="{EE854DAD-DB70-4CDA-81C0-9D2DFD2AC509}" destId="{C9BFB127-28D9-4DF8-87CF-FCCA3BF7A7AD}" srcOrd="0" destOrd="0" presId="urn:microsoft.com/office/officeart/2011/layout/CircleProcess"/>
    <dgm:cxn modelId="{86AE8BB2-6C0E-411A-ADAE-7836220DD4F0}" type="presParOf" srcId="{C9BFB127-28D9-4DF8-87CF-FCCA3BF7A7AD}" destId="{8281FDA9-4066-4255-A0F2-C44E3A6F1720}" srcOrd="0" destOrd="0" presId="urn:microsoft.com/office/officeart/2011/layout/CircleProcess"/>
    <dgm:cxn modelId="{975E25D5-7680-47E3-BF6F-FE9BCE9F5BCA}" type="presParOf" srcId="{EE854DAD-DB70-4CDA-81C0-9D2DFD2AC509}" destId="{B52F9D36-1304-49CE-8170-BD20FBB7EC04}" srcOrd="1" destOrd="0" presId="urn:microsoft.com/office/officeart/2011/layout/CircleProcess"/>
    <dgm:cxn modelId="{D3F2E0E3-4908-47E0-AF7C-B601588CD797}" type="presParOf" srcId="{B52F9D36-1304-49CE-8170-BD20FBB7EC04}" destId="{3CE0C1FE-CF13-464E-9EBD-C82B58F58792}" srcOrd="0" destOrd="0" presId="urn:microsoft.com/office/officeart/2011/layout/CircleProcess"/>
    <dgm:cxn modelId="{83151CF1-3C1A-4859-9C00-F38163A930F6}" type="presParOf" srcId="{EE854DAD-DB70-4CDA-81C0-9D2DFD2AC509}" destId="{6222341F-5640-459E-B8D0-2B582FA9A6C3}" srcOrd="2" destOrd="0" presId="urn:microsoft.com/office/officeart/2011/layout/CircleProcess"/>
    <dgm:cxn modelId="{7BED1DE0-E312-4DBC-9A82-1E07E3B2541E}" type="presParOf" srcId="{EE854DAD-DB70-4CDA-81C0-9D2DFD2AC509}" destId="{803BCABE-6C6E-4325-A438-B6388E0E38D9}" srcOrd="3" destOrd="0" presId="urn:microsoft.com/office/officeart/2011/layout/CircleProcess"/>
    <dgm:cxn modelId="{3E327479-5134-42D3-9EB8-99C9A06E66C6}" type="presParOf" srcId="{803BCABE-6C6E-4325-A438-B6388E0E38D9}" destId="{ED65BE22-4FFA-4B87-B94B-7E30AAC7B4E7}" srcOrd="0" destOrd="0" presId="urn:microsoft.com/office/officeart/2011/layout/CircleProcess"/>
    <dgm:cxn modelId="{765451D5-26FD-48B9-BF68-E4E8BF114ACE}" type="presParOf" srcId="{EE854DAD-DB70-4CDA-81C0-9D2DFD2AC509}" destId="{09691D51-4032-4969-8F19-7AFC1B736E65}" srcOrd="4" destOrd="0" presId="urn:microsoft.com/office/officeart/2011/layout/CircleProcess"/>
    <dgm:cxn modelId="{BCA5EEC7-3969-4721-B946-30C7940D457D}" type="presParOf" srcId="{09691D51-4032-4969-8F19-7AFC1B736E65}" destId="{AC0173BE-B218-453F-A72D-E42CA6593854}" srcOrd="0" destOrd="0" presId="urn:microsoft.com/office/officeart/2011/layout/CircleProcess"/>
    <dgm:cxn modelId="{31D0B2A4-F2C3-4436-8D9A-298A0C50395C}" type="presParOf" srcId="{EE854DAD-DB70-4CDA-81C0-9D2DFD2AC509}" destId="{DC9B6B17-2479-46C2-85B5-EFD44FBDC59C}" srcOrd="5" destOrd="0" presId="urn:microsoft.com/office/officeart/2011/layout/CircleProcess"/>
    <dgm:cxn modelId="{C4E6ADC2-B607-434B-A08E-D6385D8DA28A}" type="presParOf" srcId="{EE854DAD-DB70-4CDA-81C0-9D2DFD2AC509}" destId="{51489498-13DD-4A44-88C9-2F35823E1FCE}" srcOrd="6" destOrd="0" presId="urn:microsoft.com/office/officeart/2011/layout/CircleProcess"/>
    <dgm:cxn modelId="{7648AD8F-997E-48F8-9B82-02E188747A4D}" type="presParOf" srcId="{51489498-13DD-4A44-88C9-2F35823E1FCE}" destId="{7F246ABF-DE32-4158-959D-01D51CE6BFC3}" srcOrd="0" destOrd="0" presId="urn:microsoft.com/office/officeart/2011/layout/CircleProcess"/>
    <dgm:cxn modelId="{45FF5AD8-D6B2-4BF2-9A02-FA42E79F7ED3}" type="presParOf" srcId="{EE854DAD-DB70-4CDA-81C0-9D2DFD2AC509}" destId="{1B73E255-D088-4F07-95B6-CAC64223C4A0}" srcOrd="7" destOrd="0" presId="urn:microsoft.com/office/officeart/2011/layout/CircleProcess"/>
    <dgm:cxn modelId="{EC157CC6-B265-4B57-BCAE-BB33129A0B25}" type="presParOf" srcId="{1B73E255-D088-4F07-95B6-CAC64223C4A0}" destId="{63671099-4816-4259-ADEE-87F2C2CA6C21}" srcOrd="0" destOrd="0" presId="urn:microsoft.com/office/officeart/2011/layout/CircleProcess"/>
    <dgm:cxn modelId="{7559C657-77A6-4976-827F-D2DDE66C4B70}" type="presParOf" srcId="{EE854DAD-DB70-4CDA-81C0-9D2DFD2AC509}" destId="{6B588CDD-7900-46CC-A5C5-1AFB815084E6}" srcOrd="8" destOrd="0" presId="urn:microsoft.com/office/officeart/2011/layout/CircleProcess"/>
    <dgm:cxn modelId="{6DB86481-EA53-431D-9855-320BF789D43D}" type="presParOf" srcId="{EE854DAD-DB70-4CDA-81C0-9D2DFD2AC509}" destId="{45053FEC-ADFD-4073-A892-7566675CBF1C}" srcOrd="9" destOrd="0" presId="urn:microsoft.com/office/officeart/2011/layout/CircleProcess"/>
    <dgm:cxn modelId="{2C9B25BF-2496-4A93-B5D4-05769FBA4D92}" type="presParOf" srcId="{45053FEC-ADFD-4073-A892-7566675CBF1C}" destId="{771A1F27-51D7-4E1E-9EE6-ABDF70701AB6}" srcOrd="0" destOrd="0" presId="urn:microsoft.com/office/officeart/2011/layout/CircleProcess"/>
    <dgm:cxn modelId="{6BE61C96-2134-4127-BE31-06B730606B5E}" type="presParOf" srcId="{EE854DAD-DB70-4CDA-81C0-9D2DFD2AC509}" destId="{02FEA908-0D21-4AC3-8A18-BFF34B52D79E}" srcOrd="10" destOrd="0" presId="urn:microsoft.com/office/officeart/2011/layout/CircleProcess"/>
    <dgm:cxn modelId="{6A453F57-8F52-4D01-AC65-7C7942DF4A1F}" type="presParOf" srcId="{02FEA908-0D21-4AC3-8A18-BFF34B52D79E}" destId="{2805D969-B6D6-4131-9F03-32F91974060A}" srcOrd="0" destOrd="0" presId="urn:microsoft.com/office/officeart/2011/layout/CircleProcess"/>
    <dgm:cxn modelId="{836D746D-B95A-496A-9D79-CF7FF8C669EB}" type="presParOf" srcId="{EE854DAD-DB70-4CDA-81C0-9D2DFD2AC509}" destId="{996443F4-58C7-43E0-A208-06181A5C4297}" srcOrd="11" destOrd="0" presId="urn:microsoft.com/office/officeart/2011/layout/CircleProcess"/>
    <dgm:cxn modelId="{CFFF0C05-A0B3-4793-99E5-02E115035986}" type="presParOf" srcId="{EE854DAD-DB70-4CDA-81C0-9D2DFD2AC509}" destId="{15D2A3F4-B8E8-4D03-AD01-DD33E4450BC5}" srcOrd="12" destOrd="0" presId="urn:microsoft.com/office/officeart/2011/layout/CircleProcess"/>
    <dgm:cxn modelId="{8E566195-A06D-497B-B8AE-23B164CDB212}" type="presParOf" srcId="{15D2A3F4-B8E8-4D03-AD01-DD33E4450BC5}" destId="{C04D4DAE-4636-432D-8D25-0C34171FE8EB}" srcOrd="0" destOrd="0" presId="urn:microsoft.com/office/officeart/2011/layout/CircleProcess"/>
    <dgm:cxn modelId="{9605C611-7A98-47D2-93EF-8E667A370E6B}" type="presParOf" srcId="{EE854DAD-DB70-4CDA-81C0-9D2DFD2AC509}" destId="{ED3B9F82-13E1-4E18-B1AF-BFE20A51E48B}" srcOrd="13" destOrd="0" presId="urn:microsoft.com/office/officeart/2011/layout/CircleProcess"/>
    <dgm:cxn modelId="{5C543B1D-2EB9-408F-AC33-E3DAA5D72D09}" type="presParOf" srcId="{ED3B9F82-13E1-4E18-B1AF-BFE20A51E48B}" destId="{C5449422-0B93-4361-A36F-783B9B733CA7}" srcOrd="0" destOrd="0" presId="urn:microsoft.com/office/officeart/2011/layout/CircleProcess"/>
    <dgm:cxn modelId="{3C27790C-62BE-441A-BED2-16138F1ABD7C}" type="presParOf" srcId="{EE854DAD-DB70-4CDA-81C0-9D2DFD2AC509}" destId="{81FDEB75-843B-4CC4-9050-8233D1BA589A}" srcOrd="14" destOrd="0" presId="urn:microsoft.com/office/officeart/2011/layout/CircleProcess"/>
    <dgm:cxn modelId="{80D4F352-6EF1-4C44-9251-F37D7BA5EA8B}" type="presParOf" srcId="{EE854DAD-DB70-4CDA-81C0-9D2DFD2AC509}" destId="{A811D173-6436-425D-884E-51A4F0118FD3}" srcOrd="15" destOrd="0" presId="urn:microsoft.com/office/officeart/2011/layout/CircleProcess"/>
    <dgm:cxn modelId="{357D186B-C1B9-4EF0-8C07-EB00DA053036}" type="presParOf" srcId="{A811D173-6436-425D-884E-51A4F0118FD3}" destId="{4A6AD493-E275-49F2-9DA1-BCF652F91E0B}" srcOrd="0" destOrd="0" presId="urn:microsoft.com/office/officeart/2011/layout/CircleProcess"/>
    <dgm:cxn modelId="{0E7E556F-FF15-4518-83E2-FEE8126595D5}" type="presParOf" srcId="{EE854DAD-DB70-4CDA-81C0-9D2DFD2AC509}" destId="{825CE66F-1AF1-4826-86C4-8FB180FDA30F}" srcOrd="16" destOrd="0" presId="urn:microsoft.com/office/officeart/2011/layout/CircleProcess"/>
    <dgm:cxn modelId="{7C86BF4F-095C-41A1-8820-994C712B8DFB}" type="presParOf" srcId="{825CE66F-1AF1-4826-86C4-8FB180FDA30F}" destId="{E25EA75E-14C1-4E63-B22E-A70953D824B7}" srcOrd="0" destOrd="0" presId="urn:microsoft.com/office/officeart/2011/layout/CircleProcess"/>
    <dgm:cxn modelId="{0FA2E955-6B1A-4200-8A51-2357EF1D3FBE}" type="presParOf" srcId="{EE854DAD-DB70-4CDA-81C0-9D2DFD2AC509}" destId="{DA9EF9AC-0F1F-423F-8D18-64129764733E}"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A82ACC-AD53-4126-8B0B-CD6B59CADE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E"/>
        </a:p>
      </dgm:t>
    </dgm:pt>
    <dgm:pt modelId="{DF1A1E51-4B80-48F1-8D6F-A9570C3F6D70}">
      <dgm:prSet phldrT="[Text]"/>
      <dgm:spPr/>
      <dgm:t>
        <a:bodyPr/>
        <a:lstStyle/>
        <a:p>
          <a:r>
            <a:rPr lang="en-IE">
              <a:latin typeface="Calibri" panose="020F0502020204030204" pitchFamily="34" charset="0"/>
              <a:cs typeface="Calibri" panose="020F0502020204030204" pitchFamily="34" charset="0"/>
            </a:rPr>
            <a:t>Digital content size</a:t>
          </a:r>
          <a:endParaRPr lang="en-IE"/>
        </a:p>
      </dgm:t>
    </dgm:pt>
    <dgm:pt modelId="{F3FF05DC-5D51-4B7F-9707-307B827C6917}" type="parTrans" cxnId="{2398FCE9-DAC5-4581-8088-44F5298E93C7}">
      <dgm:prSet/>
      <dgm:spPr/>
      <dgm:t>
        <a:bodyPr/>
        <a:lstStyle/>
        <a:p>
          <a:endParaRPr lang="en-IE"/>
        </a:p>
      </dgm:t>
    </dgm:pt>
    <dgm:pt modelId="{0F5ACCDF-EF10-4857-A921-27AED1FC3CF0}" type="sibTrans" cxnId="{2398FCE9-DAC5-4581-8088-44F5298E93C7}">
      <dgm:prSet/>
      <dgm:spPr/>
      <dgm:t>
        <a:bodyPr/>
        <a:lstStyle/>
        <a:p>
          <a:endParaRPr lang="en-IE"/>
        </a:p>
      </dgm:t>
    </dgm:pt>
    <dgm:pt modelId="{0BC651F7-C24C-4D7F-B44E-246B8FDDEF21}">
      <dgm:prSet phldrT="[Text]"/>
      <dgm:spPr/>
      <dgm:t>
        <a:bodyPr/>
        <a:lstStyle/>
        <a:p>
          <a:r>
            <a:rPr lang="en-US">
              <a:solidFill>
                <a:srgbClr val="FF0000"/>
              </a:solidFill>
              <a:latin typeface="Calibri" panose="020F0502020204030204" pitchFamily="34" charset="0"/>
              <a:cs typeface="Calibri" panose="020F0502020204030204" pitchFamily="34" charset="0"/>
            </a:rPr>
            <a:t>46</a:t>
          </a:r>
          <a:r>
            <a:rPr lang="en-US">
              <a:latin typeface="Calibri" panose="020F0502020204030204" pitchFamily="34" charset="0"/>
              <a:cs typeface="Calibri" panose="020F0502020204030204" pitchFamily="34" charset="0"/>
            </a:rPr>
            <a:t> million files, and growing</a:t>
          </a:r>
          <a:endParaRPr lang="en-IE"/>
        </a:p>
      </dgm:t>
    </dgm:pt>
    <dgm:pt modelId="{AAF0DC75-0026-47B2-BD82-0485B1FC94D5}" type="parTrans" cxnId="{AFAFC81A-EDF5-4FBE-9F24-53A6893D00DD}">
      <dgm:prSet/>
      <dgm:spPr/>
      <dgm:t>
        <a:bodyPr/>
        <a:lstStyle/>
        <a:p>
          <a:endParaRPr lang="en-IE"/>
        </a:p>
      </dgm:t>
    </dgm:pt>
    <dgm:pt modelId="{86B61C33-0813-495E-8E27-3FE236FABD5B}" type="sibTrans" cxnId="{AFAFC81A-EDF5-4FBE-9F24-53A6893D00DD}">
      <dgm:prSet/>
      <dgm:spPr/>
      <dgm:t>
        <a:bodyPr/>
        <a:lstStyle/>
        <a:p>
          <a:endParaRPr lang="en-IE"/>
        </a:p>
      </dgm:t>
    </dgm:pt>
    <dgm:pt modelId="{6673B43C-31C9-4015-BD6A-56D2F666191C}">
      <dgm:prSet phldrT="[Text]"/>
      <dgm:spPr/>
      <dgm:t>
        <a:bodyPr/>
        <a:lstStyle/>
        <a:p>
          <a:r>
            <a:rPr lang="en-IE">
              <a:latin typeface="Calibri" panose="020F0502020204030204" pitchFamily="34" charset="0"/>
              <a:cs typeface="Calibri" panose="020F0502020204030204" pitchFamily="34" charset="0"/>
            </a:rPr>
            <a:t>Virtuoso size</a:t>
          </a:r>
          <a:endParaRPr lang="en-IE"/>
        </a:p>
      </dgm:t>
    </dgm:pt>
    <dgm:pt modelId="{E6FFFFA7-2F3A-442C-B4E9-886E52265521}" type="parTrans" cxnId="{46D727F8-F522-4C15-9868-63B2EF478A8A}">
      <dgm:prSet/>
      <dgm:spPr/>
      <dgm:t>
        <a:bodyPr/>
        <a:lstStyle/>
        <a:p>
          <a:endParaRPr lang="en-IE"/>
        </a:p>
      </dgm:t>
    </dgm:pt>
    <dgm:pt modelId="{CEF66E75-41DA-4160-A79E-5FC5F44FE124}" type="sibTrans" cxnId="{46D727F8-F522-4C15-9868-63B2EF478A8A}">
      <dgm:prSet/>
      <dgm:spPr/>
      <dgm:t>
        <a:bodyPr/>
        <a:lstStyle/>
        <a:p>
          <a:endParaRPr lang="en-IE"/>
        </a:p>
      </dgm:t>
    </dgm:pt>
    <dgm:pt modelId="{83EB3EA7-CE09-45A4-8BAD-B5F72370B139}">
      <dgm:prSet phldrT="[Text]"/>
      <dgm:spPr/>
      <dgm:t>
        <a:bodyPr/>
        <a:lstStyle/>
        <a:p>
          <a:r>
            <a:rPr lang="en-US">
              <a:solidFill>
                <a:srgbClr val="FF0000"/>
              </a:solidFill>
              <a:latin typeface="Calibri" panose="020F0502020204030204" pitchFamily="34" charset="0"/>
              <a:cs typeface="Calibri" panose="020F0502020204030204" pitchFamily="34" charset="0"/>
            </a:rPr>
            <a:t>&gt;1.3 </a:t>
          </a:r>
          <a:r>
            <a:rPr lang="en-US">
              <a:latin typeface="Calibri" panose="020F0502020204030204" pitchFamily="34" charset="0"/>
              <a:cs typeface="Calibri" panose="020F0502020204030204" pitchFamily="34" charset="0"/>
            </a:rPr>
            <a:t>billion piece of data (triples)</a:t>
          </a:r>
          <a:endParaRPr lang="en-IE"/>
        </a:p>
      </dgm:t>
    </dgm:pt>
    <dgm:pt modelId="{9F72F7D3-CF86-47B2-91AB-557B8D0DFBDE}" type="parTrans" cxnId="{9D484B4D-B94C-4552-8D70-33BFCA800713}">
      <dgm:prSet/>
      <dgm:spPr/>
      <dgm:t>
        <a:bodyPr/>
        <a:lstStyle/>
        <a:p>
          <a:endParaRPr lang="en-IE"/>
        </a:p>
      </dgm:t>
    </dgm:pt>
    <dgm:pt modelId="{BFE82C44-5749-4DE7-BC55-B8BB8D3F3A2A}" type="sibTrans" cxnId="{9D484B4D-B94C-4552-8D70-33BFCA800713}">
      <dgm:prSet/>
      <dgm:spPr/>
      <dgm:t>
        <a:bodyPr/>
        <a:lstStyle/>
        <a:p>
          <a:endParaRPr lang="en-IE"/>
        </a:p>
      </dgm:t>
    </dgm:pt>
    <dgm:pt modelId="{8CF6C007-0460-4DC9-95AC-746DB8875F96}" type="pres">
      <dgm:prSet presAssocID="{4CA82ACC-AD53-4126-8B0B-CD6B59CADE30}" presName="linear" presStyleCnt="0">
        <dgm:presLayoutVars>
          <dgm:animLvl val="lvl"/>
          <dgm:resizeHandles val="exact"/>
        </dgm:presLayoutVars>
      </dgm:prSet>
      <dgm:spPr/>
    </dgm:pt>
    <dgm:pt modelId="{419FAEF2-DF08-45AC-B9D0-4CA4E6950F38}" type="pres">
      <dgm:prSet presAssocID="{DF1A1E51-4B80-48F1-8D6F-A9570C3F6D70}" presName="parentText" presStyleLbl="node1" presStyleIdx="0" presStyleCnt="2">
        <dgm:presLayoutVars>
          <dgm:chMax val="0"/>
          <dgm:bulletEnabled val="1"/>
        </dgm:presLayoutVars>
      </dgm:prSet>
      <dgm:spPr/>
    </dgm:pt>
    <dgm:pt modelId="{F8209B69-CBB6-497A-BC1F-BDE841F7F0D2}" type="pres">
      <dgm:prSet presAssocID="{DF1A1E51-4B80-48F1-8D6F-A9570C3F6D70}" presName="childText" presStyleLbl="revTx" presStyleIdx="0" presStyleCnt="2">
        <dgm:presLayoutVars>
          <dgm:bulletEnabled val="1"/>
        </dgm:presLayoutVars>
      </dgm:prSet>
      <dgm:spPr/>
    </dgm:pt>
    <dgm:pt modelId="{3309C6CD-86C3-4822-BB16-975E93B9C318}" type="pres">
      <dgm:prSet presAssocID="{6673B43C-31C9-4015-BD6A-56D2F666191C}" presName="parentText" presStyleLbl="node1" presStyleIdx="1" presStyleCnt="2">
        <dgm:presLayoutVars>
          <dgm:chMax val="0"/>
          <dgm:bulletEnabled val="1"/>
        </dgm:presLayoutVars>
      </dgm:prSet>
      <dgm:spPr/>
    </dgm:pt>
    <dgm:pt modelId="{7AB9C787-BCD6-41C2-B43F-20DEFC5031BA}" type="pres">
      <dgm:prSet presAssocID="{6673B43C-31C9-4015-BD6A-56D2F666191C}" presName="childText" presStyleLbl="revTx" presStyleIdx="1" presStyleCnt="2">
        <dgm:presLayoutVars>
          <dgm:bulletEnabled val="1"/>
        </dgm:presLayoutVars>
      </dgm:prSet>
      <dgm:spPr/>
    </dgm:pt>
  </dgm:ptLst>
  <dgm:cxnLst>
    <dgm:cxn modelId="{33D0520D-3438-41EB-BC83-1B77D9F5105C}" type="presOf" srcId="{6673B43C-31C9-4015-BD6A-56D2F666191C}" destId="{3309C6CD-86C3-4822-BB16-975E93B9C318}" srcOrd="0" destOrd="0" presId="urn:microsoft.com/office/officeart/2005/8/layout/vList2"/>
    <dgm:cxn modelId="{DCD89819-B7B5-441C-A399-CEB355587AF7}" type="presOf" srcId="{4CA82ACC-AD53-4126-8B0B-CD6B59CADE30}" destId="{8CF6C007-0460-4DC9-95AC-746DB8875F96}" srcOrd="0" destOrd="0" presId="urn:microsoft.com/office/officeart/2005/8/layout/vList2"/>
    <dgm:cxn modelId="{AFAFC81A-EDF5-4FBE-9F24-53A6893D00DD}" srcId="{DF1A1E51-4B80-48F1-8D6F-A9570C3F6D70}" destId="{0BC651F7-C24C-4D7F-B44E-246B8FDDEF21}" srcOrd="0" destOrd="0" parTransId="{AAF0DC75-0026-47B2-BD82-0485B1FC94D5}" sibTransId="{86B61C33-0813-495E-8E27-3FE236FABD5B}"/>
    <dgm:cxn modelId="{111DF946-1D36-4C93-BC61-E08302605059}" type="presOf" srcId="{0BC651F7-C24C-4D7F-B44E-246B8FDDEF21}" destId="{F8209B69-CBB6-497A-BC1F-BDE841F7F0D2}" srcOrd="0" destOrd="0" presId="urn:microsoft.com/office/officeart/2005/8/layout/vList2"/>
    <dgm:cxn modelId="{9D484B4D-B94C-4552-8D70-33BFCA800713}" srcId="{6673B43C-31C9-4015-BD6A-56D2F666191C}" destId="{83EB3EA7-CE09-45A4-8BAD-B5F72370B139}" srcOrd="0" destOrd="0" parTransId="{9F72F7D3-CF86-47B2-91AB-557B8D0DFBDE}" sibTransId="{BFE82C44-5749-4DE7-BC55-B8BB8D3F3A2A}"/>
    <dgm:cxn modelId="{A64DFA59-1A0D-4439-A042-96463994D6C8}" type="presOf" srcId="{83EB3EA7-CE09-45A4-8BAD-B5F72370B139}" destId="{7AB9C787-BCD6-41C2-B43F-20DEFC5031BA}" srcOrd="0" destOrd="0" presId="urn:microsoft.com/office/officeart/2005/8/layout/vList2"/>
    <dgm:cxn modelId="{D5FD5ACA-3739-4A90-B733-C218F94EA506}" type="presOf" srcId="{DF1A1E51-4B80-48F1-8D6F-A9570C3F6D70}" destId="{419FAEF2-DF08-45AC-B9D0-4CA4E6950F38}" srcOrd="0" destOrd="0" presId="urn:microsoft.com/office/officeart/2005/8/layout/vList2"/>
    <dgm:cxn modelId="{2398FCE9-DAC5-4581-8088-44F5298E93C7}" srcId="{4CA82ACC-AD53-4126-8B0B-CD6B59CADE30}" destId="{DF1A1E51-4B80-48F1-8D6F-A9570C3F6D70}" srcOrd="0" destOrd="0" parTransId="{F3FF05DC-5D51-4B7F-9707-307B827C6917}" sibTransId="{0F5ACCDF-EF10-4857-A921-27AED1FC3CF0}"/>
    <dgm:cxn modelId="{46D727F8-F522-4C15-9868-63B2EF478A8A}" srcId="{4CA82ACC-AD53-4126-8B0B-CD6B59CADE30}" destId="{6673B43C-31C9-4015-BD6A-56D2F666191C}" srcOrd="1" destOrd="0" parTransId="{E6FFFFA7-2F3A-442C-B4E9-886E52265521}" sibTransId="{CEF66E75-41DA-4160-A79E-5FC5F44FE124}"/>
    <dgm:cxn modelId="{361A7789-E3E7-432F-AC6E-A99245FD7C6D}" type="presParOf" srcId="{8CF6C007-0460-4DC9-95AC-746DB8875F96}" destId="{419FAEF2-DF08-45AC-B9D0-4CA4E6950F38}" srcOrd="0" destOrd="0" presId="urn:microsoft.com/office/officeart/2005/8/layout/vList2"/>
    <dgm:cxn modelId="{5859957D-B8A6-4D9A-9778-B31BE41D2BA8}" type="presParOf" srcId="{8CF6C007-0460-4DC9-95AC-746DB8875F96}" destId="{F8209B69-CBB6-497A-BC1F-BDE841F7F0D2}" srcOrd="1" destOrd="0" presId="urn:microsoft.com/office/officeart/2005/8/layout/vList2"/>
    <dgm:cxn modelId="{AFFD5923-CFC1-4275-87EA-3C8046A860FD}" type="presParOf" srcId="{8CF6C007-0460-4DC9-95AC-746DB8875F96}" destId="{3309C6CD-86C3-4822-BB16-975E93B9C318}" srcOrd="2" destOrd="0" presId="urn:microsoft.com/office/officeart/2005/8/layout/vList2"/>
    <dgm:cxn modelId="{538C188B-12A3-4D1C-85E7-05425D36A0EF}" type="presParOf" srcId="{8CF6C007-0460-4DC9-95AC-746DB8875F96}" destId="{7AB9C787-BCD6-41C2-B43F-20DEFC5031B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099A59-8629-489C-B7D0-0DC891565598}" type="doc">
      <dgm:prSet loTypeId="urn:microsoft.com/office/officeart/2005/8/layout/lProcess2" loCatId="list" qsTypeId="urn:microsoft.com/office/officeart/2005/8/quickstyle/simple5" qsCatId="simple" csTypeId="urn:microsoft.com/office/officeart/2005/8/colors/accent1_1" csCatId="accent1" phldr="1"/>
      <dgm:spPr/>
      <dgm:t>
        <a:bodyPr/>
        <a:lstStyle/>
        <a:p>
          <a:endParaRPr lang="en-US"/>
        </a:p>
      </dgm:t>
    </dgm:pt>
    <dgm:pt modelId="{67FB9B4A-5DBF-4116-89B9-FE4F7F9FF2E8}">
      <dgm:prSet phldrT="[Text]" custT="1"/>
      <dgm:spPr>
        <a:solidFill>
          <a:schemeClr val="accent1">
            <a:lumMod val="40000"/>
            <a:lumOff val="60000"/>
          </a:schemeClr>
        </a:solidFill>
      </dgm:spPr>
      <dgm:t>
        <a:bodyPr/>
        <a:lstStyle/>
        <a:p>
          <a:r>
            <a:rPr lang="en-US" sz="2400" b="1">
              <a:latin typeface="Calibri" panose="020F0502020204030204" pitchFamily="34" charset="0"/>
              <a:cs typeface="Calibri" panose="020F0502020204030204" pitchFamily="34" charset="0"/>
            </a:rPr>
            <a:t>METADATA</a:t>
          </a:r>
          <a:r>
            <a:rPr lang="en-US" sz="2400">
              <a:latin typeface="Calibri" panose="020F0502020204030204" pitchFamily="34" charset="0"/>
              <a:cs typeface="Calibri" panose="020F0502020204030204" pitchFamily="34" charset="0"/>
            </a:rPr>
            <a:t>: Structured data about the digital content</a:t>
          </a:r>
        </a:p>
      </dgm:t>
    </dgm:pt>
    <dgm:pt modelId="{B2A895CA-33EF-4B46-933C-224672039820}" type="parTrans" cxnId="{69974679-1074-48A5-9F9E-6A9108DABB1C}">
      <dgm:prSet/>
      <dgm:spPr/>
      <dgm:t>
        <a:bodyPr/>
        <a:lstStyle/>
        <a:p>
          <a:endParaRPr lang="en-US">
            <a:latin typeface="Calibri" panose="020F0502020204030204" pitchFamily="34" charset="0"/>
            <a:cs typeface="Calibri" panose="020F0502020204030204" pitchFamily="34" charset="0"/>
          </a:endParaRPr>
        </a:p>
      </dgm:t>
    </dgm:pt>
    <dgm:pt modelId="{DE48423D-4108-464E-BBBC-0F0C468E1FA2}" type="sibTrans" cxnId="{69974679-1074-48A5-9F9E-6A9108DABB1C}">
      <dgm:prSet/>
      <dgm:spPr/>
      <dgm:t>
        <a:bodyPr/>
        <a:lstStyle/>
        <a:p>
          <a:endParaRPr lang="en-US">
            <a:latin typeface="Calibri" panose="020F0502020204030204" pitchFamily="34" charset="0"/>
            <a:cs typeface="Calibri" panose="020F0502020204030204" pitchFamily="34" charset="0"/>
          </a:endParaRPr>
        </a:p>
      </dgm:t>
    </dgm:pt>
    <dgm:pt modelId="{5CE593B8-184B-4B91-8956-705368574A02}">
      <dgm:prSet phldrT="[Text]" custT="1"/>
      <dgm:spPr/>
      <dgm:t>
        <a:bodyPr/>
        <a:lstStyle/>
        <a:p>
          <a:pPr>
            <a:spcAft>
              <a:spcPts val="0"/>
            </a:spcAft>
          </a:pPr>
          <a:r>
            <a:rPr lang="en-US" sz="2400" b="1">
              <a:latin typeface="Calibri" panose="020F0502020204030204" pitchFamily="34" charset="0"/>
              <a:cs typeface="Calibri" panose="020F0502020204030204" pitchFamily="34" charset="0"/>
            </a:rPr>
            <a:t>DATA</a:t>
          </a:r>
          <a:r>
            <a:rPr lang="en-US" sz="2400">
              <a:latin typeface="Calibri" panose="020F0502020204030204" pitchFamily="34" charset="0"/>
              <a:cs typeface="Calibri" panose="020F0502020204030204" pitchFamily="34" charset="0"/>
            </a:rPr>
            <a:t>: Digital Content</a:t>
          </a:r>
        </a:p>
        <a:p>
          <a:pPr>
            <a:spcAft>
              <a:spcPts val="0"/>
            </a:spcAft>
          </a:pPr>
          <a:r>
            <a:rPr lang="en-IE" sz="1100">
              <a:latin typeface="Calibri" panose="020F0502020204030204" pitchFamily="34" charset="0"/>
              <a:cs typeface="Calibri" panose="020F0502020204030204" pitchFamily="34" charset="0"/>
            </a:rPr>
            <a:t>(</a:t>
          </a:r>
          <a:r>
            <a:rPr lang="en-IE" sz="1800">
              <a:latin typeface="Calibri" panose="020F0502020204030204" pitchFamily="34" charset="0"/>
              <a:cs typeface="Calibri" panose="020F0502020204030204" pitchFamily="34" charset="0"/>
            </a:rPr>
            <a:t>documents in specific file formats and EU languages)</a:t>
          </a:r>
          <a:endParaRPr lang="en-US" sz="1800">
            <a:latin typeface="Calibri" panose="020F0502020204030204" pitchFamily="34" charset="0"/>
            <a:cs typeface="Calibri" panose="020F0502020204030204" pitchFamily="34" charset="0"/>
          </a:endParaRPr>
        </a:p>
      </dgm:t>
    </dgm:pt>
    <dgm:pt modelId="{7D8C5133-23AA-4A49-98D1-F0F355642639}" type="parTrans" cxnId="{448BF847-5BBE-429A-9E08-947B50F42F67}">
      <dgm:prSet/>
      <dgm:spPr/>
      <dgm:t>
        <a:bodyPr/>
        <a:lstStyle/>
        <a:p>
          <a:endParaRPr lang="en-US">
            <a:latin typeface="Calibri" panose="020F0502020204030204" pitchFamily="34" charset="0"/>
            <a:cs typeface="Calibri" panose="020F0502020204030204" pitchFamily="34" charset="0"/>
          </a:endParaRPr>
        </a:p>
      </dgm:t>
    </dgm:pt>
    <dgm:pt modelId="{48B03A7C-C2F0-4693-868A-121CE85112A3}" type="sibTrans" cxnId="{448BF847-5BBE-429A-9E08-947B50F42F67}">
      <dgm:prSet/>
      <dgm:spPr/>
      <dgm:t>
        <a:bodyPr/>
        <a:lstStyle/>
        <a:p>
          <a:endParaRPr lang="en-US">
            <a:latin typeface="Calibri" panose="020F0502020204030204" pitchFamily="34" charset="0"/>
            <a:cs typeface="Calibri" panose="020F0502020204030204" pitchFamily="34" charset="0"/>
          </a:endParaRPr>
        </a:p>
      </dgm:t>
    </dgm:pt>
    <dgm:pt modelId="{47E3A11B-C56A-4630-BB14-83242F6259B1}">
      <dgm:prSet phldrT="[Text]" custT="1"/>
      <dgm:spPr>
        <a:solidFill>
          <a:schemeClr val="accent1">
            <a:lumMod val="40000"/>
            <a:lumOff val="60000"/>
          </a:schemeClr>
        </a:solidFill>
      </dgm:spPr>
      <dgm:t>
        <a:bodyPr/>
        <a:lstStyle/>
        <a:p>
          <a:r>
            <a:rPr lang="en-US" sz="2400">
              <a:latin typeface="Calibri" panose="020F0502020204030204" pitchFamily="34" charset="0"/>
              <a:cs typeface="Calibri" panose="020F0502020204030204" pitchFamily="34" charset="0"/>
            </a:rPr>
            <a:t>COMMON VOCABULARY</a:t>
          </a:r>
        </a:p>
      </dgm:t>
    </dgm:pt>
    <dgm:pt modelId="{A1614D5C-38F6-4E1F-955C-37F653487487}" type="parTrans" cxnId="{AD817665-E76C-421A-BE7E-51269BF24EE3}">
      <dgm:prSet/>
      <dgm:spPr/>
      <dgm:t>
        <a:bodyPr/>
        <a:lstStyle/>
        <a:p>
          <a:endParaRPr lang="en-US">
            <a:latin typeface="Calibri" panose="020F0502020204030204" pitchFamily="34" charset="0"/>
            <a:cs typeface="Calibri" panose="020F0502020204030204" pitchFamily="34" charset="0"/>
          </a:endParaRPr>
        </a:p>
      </dgm:t>
    </dgm:pt>
    <dgm:pt modelId="{852BD1ED-92F3-4EFF-8597-EDC848C08953}" type="sibTrans" cxnId="{AD817665-E76C-421A-BE7E-51269BF24EE3}">
      <dgm:prSet/>
      <dgm:spPr/>
      <dgm:t>
        <a:bodyPr/>
        <a:lstStyle/>
        <a:p>
          <a:endParaRPr lang="en-US">
            <a:latin typeface="Calibri" panose="020F0502020204030204" pitchFamily="34" charset="0"/>
            <a:cs typeface="Calibri" panose="020F0502020204030204" pitchFamily="34" charset="0"/>
          </a:endParaRPr>
        </a:p>
      </dgm:t>
    </dgm:pt>
    <dgm:pt modelId="{AC6D5FB5-3904-4899-B4A0-76200D5D9B96}">
      <dgm:prSet phldrT="[Text]" custT="1"/>
      <dgm:spPr>
        <a:solidFill>
          <a:schemeClr val="accent1">
            <a:lumMod val="40000"/>
            <a:lumOff val="60000"/>
          </a:schemeClr>
        </a:solidFill>
      </dgm:spPr>
      <dgm:t>
        <a:bodyPr/>
        <a:lstStyle/>
        <a:p>
          <a:r>
            <a:rPr lang="en-US" sz="2400">
              <a:latin typeface="Calibri" panose="020F0502020204030204" pitchFamily="34" charset="0"/>
              <a:cs typeface="Calibri" panose="020F0502020204030204" pitchFamily="34" charset="0"/>
            </a:rPr>
            <a:t>AUTHORITY TABLES</a:t>
          </a:r>
        </a:p>
      </dgm:t>
    </dgm:pt>
    <dgm:pt modelId="{B7EB6018-293F-4E9F-8780-45C4BD623033}" type="parTrans" cxnId="{109C7E45-EB6A-469F-9A78-0B65AB393C6F}">
      <dgm:prSet/>
      <dgm:spPr/>
      <dgm:t>
        <a:bodyPr/>
        <a:lstStyle/>
        <a:p>
          <a:endParaRPr lang="en-US">
            <a:latin typeface="Calibri" panose="020F0502020204030204" pitchFamily="34" charset="0"/>
            <a:cs typeface="Calibri" panose="020F0502020204030204" pitchFamily="34" charset="0"/>
          </a:endParaRPr>
        </a:p>
      </dgm:t>
    </dgm:pt>
    <dgm:pt modelId="{3FEF8C15-1D35-4C27-BE23-788A29CCFC32}" type="sibTrans" cxnId="{109C7E45-EB6A-469F-9A78-0B65AB393C6F}">
      <dgm:prSet/>
      <dgm:spPr/>
      <dgm:t>
        <a:bodyPr/>
        <a:lstStyle/>
        <a:p>
          <a:endParaRPr lang="en-US">
            <a:latin typeface="Calibri" panose="020F0502020204030204" pitchFamily="34" charset="0"/>
            <a:cs typeface="Calibri" panose="020F0502020204030204" pitchFamily="34" charset="0"/>
          </a:endParaRPr>
        </a:p>
      </dgm:t>
    </dgm:pt>
    <dgm:pt modelId="{03EC675B-540C-474C-ABF2-A4142F55AF3A}">
      <dgm:prSet phldrT="[Text]" custT="1"/>
      <dgm:spPr>
        <a:solidFill>
          <a:schemeClr val="accent1">
            <a:lumMod val="40000"/>
            <a:lumOff val="60000"/>
          </a:schemeClr>
        </a:solidFill>
      </dgm:spPr>
      <dgm:t>
        <a:bodyPr/>
        <a:lstStyle/>
        <a:p>
          <a:r>
            <a:rPr lang="en-US" sz="2400">
              <a:latin typeface="Calibri" panose="020F0502020204030204" pitchFamily="34" charset="0"/>
              <a:cs typeface="Calibri" panose="020F0502020204030204" pitchFamily="34" charset="0"/>
            </a:rPr>
            <a:t>THESAURI</a:t>
          </a:r>
        </a:p>
      </dgm:t>
    </dgm:pt>
    <dgm:pt modelId="{1FBA99DC-C937-4693-A19E-314F10F3EC70}" type="parTrans" cxnId="{52FB2D57-2585-4347-BDCA-E54597AFCA8C}">
      <dgm:prSet/>
      <dgm:spPr/>
      <dgm:t>
        <a:bodyPr/>
        <a:lstStyle/>
        <a:p>
          <a:endParaRPr lang="en-US">
            <a:latin typeface="Calibri" panose="020F0502020204030204" pitchFamily="34" charset="0"/>
            <a:cs typeface="Calibri" panose="020F0502020204030204" pitchFamily="34" charset="0"/>
          </a:endParaRPr>
        </a:p>
      </dgm:t>
    </dgm:pt>
    <dgm:pt modelId="{11967339-355A-4C88-9F0C-DEDDAFF27F1B}" type="sibTrans" cxnId="{52FB2D57-2585-4347-BDCA-E54597AFCA8C}">
      <dgm:prSet/>
      <dgm:spPr/>
      <dgm:t>
        <a:bodyPr/>
        <a:lstStyle/>
        <a:p>
          <a:endParaRPr lang="en-US">
            <a:latin typeface="Calibri" panose="020F0502020204030204" pitchFamily="34" charset="0"/>
            <a:cs typeface="Calibri" panose="020F0502020204030204" pitchFamily="34" charset="0"/>
          </a:endParaRPr>
        </a:p>
      </dgm:t>
    </dgm:pt>
    <dgm:pt modelId="{1C9D5B0F-221C-4CEB-A094-B089826B4F9F}">
      <dgm:prSet phldrT="[Text]"/>
      <dgm:spPr/>
      <dgm:t>
        <a:bodyPr/>
        <a:lstStyle/>
        <a:p>
          <a:r>
            <a:rPr lang="en-US">
              <a:latin typeface="Calibri" panose="020F0502020204030204" pitchFamily="34" charset="0"/>
              <a:cs typeface="Calibri" panose="020F0502020204030204" pitchFamily="34" charset="0"/>
            </a:rPr>
            <a:t>Data Definition Layer</a:t>
          </a:r>
        </a:p>
      </dgm:t>
    </dgm:pt>
    <dgm:pt modelId="{BE6ACD1D-793C-4557-8C3A-4D3D3F19143B}" type="sibTrans" cxnId="{179C34DF-8514-4A06-8E20-AD4CBEF587F9}">
      <dgm:prSet/>
      <dgm:spPr/>
      <dgm:t>
        <a:bodyPr/>
        <a:lstStyle/>
        <a:p>
          <a:endParaRPr lang="en-US">
            <a:latin typeface="Calibri" panose="020F0502020204030204" pitchFamily="34" charset="0"/>
            <a:cs typeface="Calibri" panose="020F0502020204030204" pitchFamily="34" charset="0"/>
          </a:endParaRPr>
        </a:p>
      </dgm:t>
    </dgm:pt>
    <dgm:pt modelId="{8869FBB4-A490-4630-9CC4-6470979F7C99}" type="parTrans" cxnId="{179C34DF-8514-4A06-8E20-AD4CBEF587F9}">
      <dgm:prSet/>
      <dgm:spPr/>
      <dgm:t>
        <a:bodyPr/>
        <a:lstStyle/>
        <a:p>
          <a:endParaRPr lang="en-US">
            <a:latin typeface="Calibri" panose="020F0502020204030204" pitchFamily="34" charset="0"/>
            <a:cs typeface="Calibri" panose="020F0502020204030204" pitchFamily="34" charset="0"/>
          </a:endParaRPr>
        </a:p>
      </dgm:t>
    </dgm:pt>
    <dgm:pt modelId="{BF4A309D-AEA3-421E-B308-FAB577CF2530}">
      <dgm:prSet phldrT="[Text]"/>
      <dgm:spPr/>
      <dgm:t>
        <a:bodyPr/>
        <a:lstStyle/>
        <a:p>
          <a:r>
            <a:rPr lang="en-US">
              <a:latin typeface="Calibri" panose="020F0502020204030204" pitchFamily="34" charset="0"/>
              <a:cs typeface="Calibri" panose="020F0502020204030204" pitchFamily="34" charset="0"/>
            </a:rPr>
            <a:t>Data Layer</a:t>
          </a:r>
        </a:p>
      </dgm:t>
    </dgm:pt>
    <dgm:pt modelId="{D6BDB9DF-0CCB-4198-82B6-308D6573CAA8}" type="sibTrans" cxnId="{55269BCF-E242-4941-A7F1-C681F19524B7}">
      <dgm:prSet/>
      <dgm:spPr/>
      <dgm:t>
        <a:bodyPr/>
        <a:lstStyle/>
        <a:p>
          <a:endParaRPr lang="en-US">
            <a:latin typeface="Calibri" panose="020F0502020204030204" pitchFamily="34" charset="0"/>
            <a:cs typeface="Calibri" panose="020F0502020204030204" pitchFamily="34" charset="0"/>
          </a:endParaRPr>
        </a:p>
      </dgm:t>
    </dgm:pt>
    <dgm:pt modelId="{D8D32245-2CE8-44C3-960B-1D6F62A673A6}" type="parTrans" cxnId="{55269BCF-E242-4941-A7F1-C681F19524B7}">
      <dgm:prSet/>
      <dgm:spPr/>
      <dgm:t>
        <a:bodyPr/>
        <a:lstStyle/>
        <a:p>
          <a:endParaRPr lang="en-US">
            <a:latin typeface="Calibri" panose="020F0502020204030204" pitchFamily="34" charset="0"/>
            <a:cs typeface="Calibri" panose="020F0502020204030204" pitchFamily="34" charset="0"/>
          </a:endParaRPr>
        </a:p>
      </dgm:t>
    </dgm:pt>
    <dgm:pt modelId="{FA35A522-39A6-4EFA-83CF-EA4AF4B5B454}" type="pres">
      <dgm:prSet presAssocID="{B3099A59-8629-489C-B7D0-0DC891565598}" presName="theList" presStyleCnt="0">
        <dgm:presLayoutVars>
          <dgm:dir/>
          <dgm:animLvl val="lvl"/>
          <dgm:resizeHandles val="exact"/>
        </dgm:presLayoutVars>
      </dgm:prSet>
      <dgm:spPr/>
    </dgm:pt>
    <dgm:pt modelId="{0EA26E96-4A61-45BA-A720-812C4C03A378}" type="pres">
      <dgm:prSet presAssocID="{BF4A309D-AEA3-421E-B308-FAB577CF2530}" presName="compNode" presStyleCnt="0"/>
      <dgm:spPr/>
    </dgm:pt>
    <dgm:pt modelId="{85EB5196-E153-45DB-B192-F82F59017DBA}" type="pres">
      <dgm:prSet presAssocID="{BF4A309D-AEA3-421E-B308-FAB577CF2530}" presName="aNode" presStyleLbl="bgShp" presStyleIdx="0" presStyleCnt="2" custScaleX="81812"/>
      <dgm:spPr/>
    </dgm:pt>
    <dgm:pt modelId="{E4D2F9D9-0851-4E2C-804F-31EF1A702029}" type="pres">
      <dgm:prSet presAssocID="{BF4A309D-AEA3-421E-B308-FAB577CF2530}" presName="textNode" presStyleLbl="bgShp" presStyleIdx="0" presStyleCnt="2"/>
      <dgm:spPr/>
    </dgm:pt>
    <dgm:pt modelId="{B222E820-D214-445C-88F2-37C3FFE78EDC}" type="pres">
      <dgm:prSet presAssocID="{BF4A309D-AEA3-421E-B308-FAB577CF2530}" presName="compChildNode" presStyleCnt="0"/>
      <dgm:spPr/>
    </dgm:pt>
    <dgm:pt modelId="{9994D715-1DEE-48B9-B263-6CC8432F10F3}" type="pres">
      <dgm:prSet presAssocID="{BF4A309D-AEA3-421E-B308-FAB577CF2530}" presName="theInnerList" presStyleCnt="0"/>
      <dgm:spPr/>
    </dgm:pt>
    <dgm:pt modelId="{AABA54E4-E463-47EB-8F92-D011117081FF}" type="pres">
      <dgm:prSet presAssocID="{67FB9B4A-5DBF-4116-89B9-FE4F7F9FF2E8}" presName="childNode" presStyleLbl="node1" presStyleIdx="0" presStyleCnt="5" custScaleX="81770" custScaleY="45424" custLinFactNeighborX="323" custLinFactNeighborY="-16453">
        <dgm:presLayoutVars>
          <dgm:bulletEnabled val="1"/>
        </dgm:presLayoutVars>
      </dgm:prSet>
      <dgm:spPr/>
    </dgm:pt>
    <dgm:pt modelId="{B9382F6A-780B-4DA6-8DC7-9070352C3A65}" type="pres">
      <dgm:prSet presAssocID="{67FB9B4A-5DBF-4116-89B9-FE4F7F9FF2E8}" presName="aSpace2" presStyleCnt="0"/>
      <dgm:spPr/>
    </dgm:pt>
    <dgm:pt modelId="{90554018-8309-4E12-87F7-ED08D83B35A4}" type="pres">
      <dgm:prSet presAssocID="{5CE593B8-184B-4B91-8956-705368574A02}" presName="childNode" presStyleLbl="node1" presStyleIdx="1" presStyleCnt="5" custScaleX="92341" custScaleY="47490" custLinFactNeighborX="-192" custLinFactNeighborY="-26487">
        <dgm:presLayoutVars>
          <dgm:bulletEnabled val="1"/>
        </dgm:presLayoutVars>
      </dgm:prSet>
      <dgm:spPr/>
    </dgm:pt>
    <dgm:pt modelId="{A55422A9-2FD8-4689-97E7-DCC07B817556}" type="pres">
      <dgm:prSet presAssocID="{BF4A309D-AEA3-421E-B308-FAB577CF2530}" presName="aSpace" presStyleCnt="0"/>
      <dgm:spPr/>
    </dgm:pt>
    <dgm:pt modelId="{6C79CB57-AD34-4950-8423-AF3788753554}" type="pres">
      <dgm:prSet presAssocID="{1C9D5B0F-221C-4CEB-A094-B089826B4F9F}" presName="compNode" presStyleCnt="0"/>
      <dgm:spPr/>
    </dgm:pt>
    <dgm:pt modelId="{6B04E684-F6BA-46C6-8058-F139B01A8A2A}" type="pres">
      <dgm:prSet presAssocID="{1C9D5B0F-221C-4CEB-A094-B089826B4F9F}" presName="aNode" presStyleLbl="bgShp" presStyleIdx="1" presStyleCnt="2" custScaleX="81582" custLinFactNeighborX="12064"/>
      <dgm:spPr/>
    </dgm:pt>
    <dgm:pt modelId="{8727A749-E643-45D9-9503-108811F0D584}" type="pres">
      <dgm:prSet presAssocID="{1C9D5B0F-221C-4CEB-A094-B089826B4F9F}" presName="textNode" presStyleLbl="bgShp" presStyleIdx="1" presStyleCnt="2"/>
      <dgm:spPr/>
    </dgm:pt>
    <dgm:pt modelId="{13067D31-1E67-4BAF-8B29-9671E6B0F312}" type="pres">
      <dgm:prSet presAssocID="{1C9D5B0F-221C-4CEB-A094-B089826B4F9F}" presName="compChildNode" presStyleCnt="0"/>
      <dgm:spPr/>
    </dgm:pt>
    <dgm:pt modelId="{29BF77C7-A1EE-4CE1-BA1A-51CED73C0EA2}" type="pres">
      <dgm:prSet presAssocID="{1C9D5B0F-221C-4CEB-A094-B089826B4F9F}" presName="theInnerList" presStyleCnt="0"/>
      <dgm:spPr/>
    </dgm:pt>
    <dgm:pt modelId="{27714F5D-7AA8-47FD-BD42-35119D089707}" type="pres">
      <dgm:prSet presAssocID="{47E3A11B-C56A-4630-BB14-83242F6259B1}" presName="childNode" presStyleLbl="node1" presStyleIdx="2" presStyleCnt="5" custScaleX="86469">
        <dgm:presLayoutVars>
          <dgm:bulletEnabled val="1"/>
        </dgm:presLayoutVars>
      </dgm:prSet>
      <dgm:spPr/>
    </dgm:pt>
    <dgm:pt modelId="{D2AD06BC-F744-4B96-8A41-6EC4EC4F43C7}" type="pres">
      <dgm:prSet presAssocID="{47E3A11B-C56A-4630-BB14-83242F6259B1}" presName="aSpace2" presStyleCnt="0"/>
      <dgm:spPr/>
    </dgm:pt>
    <dgm:pt modelId="{FC8EAAD6-CD9B-41DE-A6D1-8056E32DC082}" type="pres">
      <dgm:prSet presAssocID="{AC6D5FB5-3904-4899-B4A0-76200D5D9B96}" presName="childNode" presStyleLbl="node1" presStyleIdx="3" presStyleCnt="5" custScaleX="86469">
        <dgm:presLayoutVars>
          <dgm:bulletEnabled val="1"/>
        </dgm:presLayoutVars>
      </dgm:prSet>
      <dgm:spPr/>
    </dgm:pt>
    <dgm:pt modelId="{F74670F6-6207-4240-8503-6893F207A47A}" type="pres">
      <dgm:prSet presAssocID="{AC6D5FB5-3904-4899-B4A0-76200D5D9B96}" presName="aSpace2" presStyleCnt="0"/>
      <dgm:spPr/>
    </dgm:pt>
    <dgm:pt modelId="{A85EE437-C652-4906-B81E-6E66F9C1DF1B}" type="pres">
      <dgm:prSet presAssocID="{03EC675B-540C-474C-ABF2-A4142F55AF3A}" presName="childNode" presStyleLbl="node1" presStyleIdx="4" presStyleCnt="5" custScaleX="87147" custLinFactNeighborX="-339" custLinFactNeighborY="-28088">
        <dgm:presLayoutVars>
          <dgm:bulletEnabled val="1"/>
        </dgm:presLayoutVars>
      </dgm:prSet>
      <dgm:spPr/>
    </dgm:pt>
  </dgm:ptLst>
  <dgm:cxnLst>
    <dgm:cxn modelId="{3F6DF527-11F5-463E-BE4F-9848F4424C8C}" type="presOf" srcId="{B3099A59-8629-489C-B7D0-0DC891565598}" destId="{FA35A522-39A6-4EFA-83CF-EA4AF4B5B454}" srcOrd="0" destOrd="0" presId="urn:microsoft.com/office/officeart/2005/8/layout/lProcess2"/>
    <dgm:cxn modelId="{F178FD3A-2996-421B-967D-44BD5137BE7F}" type="presOf" srcId="{AC6D5FB5-3904-4899-B4A0-76200D5D9B96}" destId="{FC8EAAD6-CD9B-41DE-A6D1-8056E32DC082}" srcOrd="0" destOrd="0" presId="urn:microsoft.com/office/officeart/2005/8/layout/lProcess2"/>
    <dgm:cxn modelId="{B91F423B-F6C7-4618-8F77-6E272E8A8580}" type="presOf" srcId="{1C9D5B0F-221C-4CEB-A094-B089826B4F9F}" destId="{6B04E684-F6BA-46C6-8058-F139B01A8A2A}" srcOrd="0" destOrd="0" presId="urn:microsoft.com/office/officeart/2005/8/layout/lProcess2"/>
    <dgm:cxn modelId="{86154260-0BFE-4936-8FC6-32B3ACD7996D}" type="presOf" srcId="{BF4A309D-AEA3-421E-B308-FAB577CF2530}" destId="{E4D2F9D9-0851-4E2C-804F-31EF1A702029}" srcOrd="1" destOrd="0" presId="urn:microsoft.com/office/officeart/2005/8/layout/lProcess2"/>
    <dgm:cxn modelId="{C349AF43-FEB5-4ED3-9847-9437AAB79948}" type="presOf" srcId="{03EC675B-540C-474C-ABF2-A4142F55AF3A}" destId="{A85EE437-C652-4906-B81E-6E66F9C1DF1B}" srcOrd="0" destOrd="0" presId="urn:microsoft.com/office/officeart/2005/8/layout/lProcess2"/>
    <dgm:cxn modelId="{AD817665-E76C-421A-BE7E-51269BF24EE3}" srcId="{1C9D5B0F-221C-4CEB-A094-B089826B4F9F}" destId="{47E3A11B-C56A-4630-BB14-83242F6259B1}" srcOrd="0" destOrd="0" parTransId="{A1614D5C-38F6-4E1F-955C-37F653487487}" sibTransId="{852BD1ED-92F3-4EFF-8597-EDC848C08953}"/>
    <dgm:cxn modelId="{109C7E45-EB6A-469F-9A78-0B65AB393C6F}" srcId="{1C9D5B0F-221C-4CEB-A094-B089826B4F9F}" destId="{AC6D5FB5-3904-4899-B4A0-76200D5D9B96}" srcOrd="1" destOrd="0" parTransId="{B7EB6018-293F-4E9F-8780-45C4BD623033}" sibTransId="{3FEF8C15-1D35-4C27-BE23-788A29CCFC32}"/>
    <dgm:cxn modelId="{448BF847-5BBE-429A-9E08-947B50F42F67}" srcId="{BF4A309D-AEA3-421E-B308-FAB577CF2530}" destId="{5CE593B8-184B-4B91-8956-705368574A02}" srcOrd="1" destOrd="0" parTransId="{7D8C5133-23AA-4A49-98D1-F0F355642639}" sibTransId="{48B03A7C-C2F0-4693-868A-121CE85112A3}"/>
    <dgm:cxn modelId="{52FB2D57-2585-4347-BDCA-E54597AFCA8C}" srcId="{1C9D5B0F-221C-4CEB-A094-B089826B4F9F}" destId="{03EC675B-540C-474C-ABF2-A4142F55AF3A}" srcOrd="2" destOrd="0" parTransId="{1FBA99DC-C937-4693-A19E-314F10F3EC70}" sibTransId="{11967339-355A-4C88-9F0C-DEDDAFF27F1B}"/>
    <dgm:cxn modelId="{69974679-1074-48A5-9F9E-6A9108DABB1C}" srcId="{BF4A309D-AEA3-421E-B308-FAB577CF2530}" destId="{67FB9B4A-5DBF-4116-89B9-FE4F7F9FF2E8}" srcOrd="0" destOrd="0" parTransId="{B2A895CA-33EF-4B46-933C-224672039820}" sibTransId="{DE48423D-4108-464E-BBBC-0F0C468E1FA2}"/>
    <dgm:cxn modelId="{EA340284-774A-41F0-8E15-839AD9D6D477}" type="presOf" srcId="{5CE593B8-184B-4B91-8956-705368574A02}" destId="{90554018-8309-4E12-87F7-ED08D83B35A4}" srcOrd="0" destOrd="0" presId="urn:microsoft.com/office/officeart/2005/8/layout/lProcess2"/>
    <dgm:cxn modelId="{243C0A89-9388-465E-B801-917FCB5F7A2E}" type="presOf" srcId="{1C9D5B0F-221C-4CEB-A094-B089826B4F9F}" destId="{8727A749-E643-45D9-9503-108811F0D584}" srcOrd="1" destOrd="0" presId="urn:microsoft.com/office/officeart/2005/8/layout/lProcess2"/>
    <dgm:cxn modelId="{086110AB-3CBC-4A32-830F-1A5592B72409}" type="presOf" srcId="{47E3A11B-C56A-4630-BB14-83242F6259B1}" destId="{27714F5D-7AA8-47FD-BD42-35119D089707}" srcOrd="0" destOrd="0" presId="urn:microsoft.com/office/officeart/2005/8/layout/lProcess2"/>
    <dgm:cxn modelId="{B06669C8-2682-4E6B-A8A1-23D55FC70E06}" type="presOf" srcId="{BF4A309D-AEA3-421E-B308-FAB577CF2530}" destId="{85EB5196-E153-45DB-B192-F82F59017DBA}" srcOrd="0" destOrd="0" presId="urn:microsoft.com/office/officeart/2005/8/layout/lProcess2"/>
    <dgm:cxn modelId="{55269BCF-E242-4941-A7F1-C681F19524B7}" srcId="{B3099A59-8629-489C-B7D0-0DC891565598}" destId="{BF4A309D-AEA3-421E-B308-FAB577CF2530}" srcOrd="0" destOrd="0" parTransId="{D8D32245-2CE8-44C3-960B-1D6F62A673A6}" sibTransId="{D6BDB9DF-0CCB-4198-82B6-308D6573CAA8}"/>
    <dgm:cxn modelId="{179C34DF-8514-4A06-8E20-AD4CBEF587F9}" srcId="{B3099A59-8629-489C-B7D0-0DC891565598}" destId="{1C9D5B0F-221C-4CEB-A094-B089826B4F9F}" srcOrd="1" destOrd="0" parTransId="{8869FBB4-A490-4630-9CC4-6470979F7C99}" sibTransId="{BE6ACD1D-793C-4557-8C3A-4D3D3F19143B}"/>
    <dgm:cxn modelId="{C130D3DF-0E71-4B7A-96CB-180A6FEC5606}" type="presOf" srcId="{67FB9B4A-5DBF-4116-89B9-FE4F7F9FF2E8}" destId="{AABA54E4-E463-47EB-8F92-D011117081FF}" srcOrd="0" destOrd="0" presId="urn:microsoft.com/office/officeart/2005/8/layout/lProcess2"/>
    <dgm:cxn modelId="{264CE0E5-53CD-4E89-BC2F-BD4C808C21B6}" type="presParOf" srcId="{FA35A522-39A6-4EFA-83CF-EA4AF4B5B454}" destId="{0EA26E96-4A61-45BA-A720-812C4C03A378}" srcOrd="0" destOrd="0" presId="urn:microsoft.com/office/officeart/2005/8/layout/lProcess2"/>
    <dgm:cxn modelId="{BF2CE5F8-2DA6-4533-A486-5EFAF86E4FAE}" type="presParOf" srcId="{0EA26E96-4A61-45BA-A720-812C4C03A378}" destId="{85EB5196-E153-45DB-B192-F82F59017DBA}" srcOrd="0" destOrd="0" presId="urn:microsoft.com/office/officeart/2005/8/layout/lProcess2"/>
    <dgm:cxn modelId="{2F0A3D1E-C6D5-4C66-8F63-6420CF77457E}" type="presParOf" srcId="{0EA26E96-4A61-45BA-A720-812C4C03A378}" destId="{E4D2F9D9-0851-4E2C-804F-31EF1A702029}" srcOrd="1" destOrd="0" presId="urn:microsoft.com/office/officeart/2005/8/layout/lProcess2"/>
    <dgm:cxn modelId="{914CC879-9668-4572-AEC5-8CE58E019A44}" type="presParOf" srcId="{0EA26E96-4A61-45BA-A720-812C4C03A378}" destId="{B222E820-D214-445C-88F2-37C3FFE78EDC}" srcOrd="2" destOrd="0" presId="urn:microsoft.com/office/officeart/2005/8/layout/lProcess2"/>
    <dgm:cxn modelId="{1270F783-4CA3-4770-9E08-E58547CB85F8}" type="presParOf" srcId="{B222E820-D214-445C-88F2-37C3FFE78EDC}" destId="{9994D715-1DEE-48B9-B263-6CC8432F10F3}" srcOrd="0" destOrd="0" presId="urn:microsoft.com/office/officeart/2005/8/layout/lProcess2"/>
    <dgm:cxn modelId="{F97A9342-C823-494A-891B-3903EF11FBC9}" type="presParOf" srcId="{9994D715-1DEE-48B9-B263-6CC8432F10F3}" destId="{AABA54E4-E463-47EB-8F92-D011117081FF}" srcOrd="0" destOrd="0" presId="urn:microsoft.com/office/officeart/2005/8/layout/lProcess2"/>
    <dgm:cxn modelId="{C9AF2B35-6526-4088-91C6-886B2C195129}" type="presParOf" srcId="{9994D715-1DEE-48B9-B263-6CC8432F10F3}" destId="{B9382F6A-780B-4DA6-8DC7-9070352C3A65}" srcOrd="1" destOrd="0" presId="urn:microsoft.com/office/officeart/2005/8/layout/lProcess2"/>
    <dgm:cxn modelId="{72CA88E2-EAA0-4600-96B7-B4A55066FABB}" type="presParOf" srcId="{9994D715-1DEE-48B9-B263-6CC8432F10F3}" destId="{90554018-8309-4E12-87F7-ED08D83B35A4}" srcOrd="2" destOrd="0" presId="urn:microsoft.com/office/officeart/2005/8/layout/lProcess2"/>
    <dgm:cxn modelId="{45677EF0-6B83-4785-AC24-459D12364BDC}" type="presParOf" srcId="{FA35A522-39A6-4EFA-83CF-EA4AF4B5B454}" destId="{A55422A9-2FD8-4689-97E7-DCC07B817556}" srcOrd="1" destOrd="0" presId="urn:microsoft.com/office/officeart/2005/8/layout/lProcess2"/>
    <dgm:cxn modelId="{303E5C41-7BD6-4EAE-AD1B-83C019EAAC92}" type="presParOf" srcId="{FA35A522-39A6-4EFA-83CF-EA4AF4B5B454}" destId="{6C79CB57-AD34-4950-8423-AF3788753554}" srcOrd="2" destOrd="0" presId="urn:microsoft.com/office/officeart/2005/8/layout/lProcess2"/>
    <dgm:cxn modelId="{0175D516-66B6-43C9-B4C2-C2CD62F03070}" type="presParOf" srcId="{6C79CB57-AD34-4950-8423-AF3788753554}" destId="{6B04E684-F6BA-46C6-8058-F139B01A8A2A}" srcOrd="0" destOrd="0" presId="urn:microsoft.com/office/officeart/2005/8/layout/lProcess2"/>
    <dgm:cxn modelId="{6A696059-658E-4B05-854B-0C6515D9787D}" type="presParOf" srcId="{6C79CB57-AD34-4950-8423-AF3788753554}" destId="{8727A749-E643-45D9-9503-108811F0D584}" srcOrd="1" destOrd="0" presId="urn:microsoft.com/office/officeart/2005/8/layout/lProcess2"/>
    <dgm:cxn modelId="{5483FA1C-947A-421F-A8BA-062706421F1B}" type="presParOf" srcId="{6C79CB57-AD34-4950-8423-AF3788753554}" destId="{13067D31-1E67-4BAF-8B29-9671E6B0F312}" srcOrd="2" destOrd="0" presId="urn:microsoft.com/office/officeart/2005/8/layout/lProcess2"/>
    <dgm:cxn modelId="{883DF096-1686-43EA-97C7-B4E8911CD794}" type="presParOf" srcId="{13067D31-1E67-4BAF-8B29-9671E6B0F312}" destId="{29BF77C7-A1EE-4CE1-BA1A-51CED73C0EA2}" srcOrd="0" destOrd="0" presId="urn:microsoft.com/office/officeart/2005/8/layout/lProcess2"/>
    <dgm:cxn modelId="{885DF113-1CFE-45E4-9821-0D6810B0261D}" type="presParOf" srcId="{29BF77C7-A1EE-4CE1-BA1A-51CED73C0EA2}" destId="{27714F5D-7AA8-47FD-BD42-35119D089707}" srcOrd="0" destOrd="0" presId="urn:microsoft.com/office/officeart/2005/8/layout/lProcess2"/>
    <dgm:cxn modelId="{B0BC8A16-8ED7-47B0-9C07-3FD007FD4061}" type="presParOf" srcId="{29BF77C7-A1EE-4CE1-BA1A-51CED73C0EA2}" destId="{D2AD06BC-F744-4B96-8A41-6EC4EC4F43C7}" srcOrd="1" destOrd="0" presId="urn:microsoft.com/office/officeart/2005/8/layout/lProcess2"/>
    <dgm:cxn modelId="{A1675A43-9F7F-48ED-ADEC-F3F53A999B46}" type="presParOf" srcId="{29BF77C7-A1EE-4CE1-BA1A-51CED73C0EA2}" destId="{FC8EAAD6-CD9B-41DE-A6D1-8056E32DC082}" srcOrd="2" destOrd="0" presId="urn:microsoft.com/office/officeart/2005/8/layout/lProcess2"/>
    <dgm:cxn modelId="{6C06F0AE-5BAE-4754-8BD7-52B19A515939}" type="presParOf" srcId="{29BF77C7-A1EE-4CE1-BA1A-51CED73C0EA2}" destId="{F74670F6-6207-4240-8503-6893F207A47A}" srcOrd="3" destOrd="0" presId="urn:microsoft.com/office/officeart/2005/8/layout/lProcess2"/>
    <dgm:cxn modelId="{2B3B8436-0CED-4465-9BE2-89C366F7D9DA}" type="presParOf" srcId="{29BF77C7-A1EE-4CE1-BA1A-51CED73C0EA2}" destId="{A85EE437-C652-4906-B81E-6E66F9C1DF1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11CA27-600B-4B03-884C-8C4774072CD9}" type="doc">
      <dgm:prSet loTypeId="urn:microsoft.com/office/officeart/2005/8/layout/hierarchy6" loCatId="hierarchy" qsTypeId="urn:microsoft.com/office/officeart/2005/8/quickstyle/simple4" qsCatId="simple" csTypeId="urn:microsoft.com/office/officeart/2005/8/colors/colorful2" csCatId="colorful" phldr="1"/>
      <dgm:spPr/>
      <dgm:t>
        <a:bodyPr/>
        <a:lstStyle/>
        <a:p>
          <a:endParaRPr lang="en-US"/>
        </a:p>
      </dgm:t>
    </dgm:pt>
    <dgm:pt modelId="{1BAC44EA-ED0D-4437-84F3-9A15E1F63C2E}">
      <dgm:prSet phldrT="[Text]" custT="1"/>
      <dgm:spPr/>
      <dgm:t>
        <a:bodyPr/>
        <a:lstStyle/>
        <a:p>
          <a:r>
            <a:rPr lang="en-US" sz="2000">
              <a:latin typeface="Calibri" panose="020F0502020204030204" pitchFamily="34" charset="0"/>
              <a:cs typeface="Calibri" panose="020F0502020204030204" pitchFamily="34" charset="0"/>
            </a:rPr>
            <a:t>Expression</a:t>
          </a:r>
        </a:p>
      </dgm:t>
    </dgm:pt>
    <dgm:pt modelId="{75D02120-6ABC-4F4E-B803-0819EECA3E58}" type="parTrans" cxnId="{3D42AFDD-6479-4A8E-B40C-AF084216C83F}">
      <dgm:prSet/>
      <dgm:spPr/>
      <dgm:t>
        <a:bodyPr/>
        <a:lstStyle/>
        <a:p>
          <a:endParaRPr lang="en-US" sz="1200">
            <a:latin typeface="Calibri" panose="020F0502020204030204" pitchFamily="34" charset="0"/>
            <a:cs typeface="Calibri" panose="020F0502020204030204" pitchFamily="34" charset="0"/>
          </a:endParaRPr>
        </a:p>
      </dgm:t>
    </dgm:pt>
    <dgm:pt modelId="{3BCD0660-37C0-425E-AEB9-74BA41802C1E}" type="sibTrans" cxnId="{3D42AFDD-6479-4A8E-B40C-AF084216C83F}">
      <dgm:prSet/>
      <dgm:spPr/>
      <dgm:t>
        <a:bodyPr/>
        <a:lstStyle/>
        <a:p>
          <a:endParaRPr lang="en-US" sz="1200">
            <a:latin typeface="Calibri" panose="020F0502020204030204" pitchFamily="34" charset="0"/>
            <a:cs typeface="Calibri" panose="020F0502020204030204" pitchFamily="34" charset="0"/>
          </a:endParaRPr>
        </a:p>
      </dgm:t>
    </dgm:pt>
    <dgm:pt modelId="{5CF2FF03-79FB-4DF0-A376-B18F974CB067}">
      <dgm:prSet phldrT="[Text]" custT="1"/>
      <dgm:spPr/>
      <dgm:t>
        <a:bodyPr/>
        <a:lstStyle/>
        <a:p>
          <a:r>
            <a:rPr lang="en-US" sz="2000">
              <a:latin typeface="Calibri" panose="020F0502020204030204" pitchFamily="34" charset="0"/>
              <a:cs typeface="Calibri" panose="020F0502020204030204" pitchFamily="34" charset="0"/>
            </a:rPr>
            <a:t>Manifestation</a:t>
          </a:r>
        </a:p>
      </dgm:t>
    </dgm:pt>
    <dgm:pt modelId="{736F43A4-0FD7-4E36-85C3-C8CB42C838FF}" type="parTrans" cxnId="{7B070B61-D163-433C-AE89-775EFBF66057}">
      <dgm:prSet/>
      <dgm:spPr/>
      <dgm:t>
        <a:bodyPr/>
        <a:lstStyle/>
        <a:p>
          <a:endParaRPr lang="en-US" sz="1200">
            <a:latin typeface="Calibri" panose="020F0502020204030204" pitchFamily="34" charset="0"/>
            <a:cs typeface="Calibri" panose="020F0502020204030204" pitchFamily="34" charset="0"/>
          </a:endParaRPr>
        </a:p>
      </dgm:t>
    </dgm:pt>
    <dgm:pt modelId="{1EDB41D7-4ACF-4966-A8D1-D39502A8E105}" type="sibTrans" cxnId="{7B070B61-D163-433C-AE89-775EFBF66057}">
      <dgm:prSet/>
      <dgm:spPr/>
      <dgm:t>
        <a:bodyPr/>
        <a:lstStyle/>
        <a:p>
          <a:endParaRPr lang="en-US" sz="1200">
            <a:latin typeface="Calibri" panose="020F0502020204030204" pitchFamily="34" charset="0"/>
            <a:cs typeface="Calibri" panose="020F0502020204030204" pitchFamily="34" charset="0"/>
          </a:endParaRPr>
        </a:p>
      </dgm:t>
    </dgm:pt>
    <dgm:pt modelId="{D54140DF-8A1F-4CC6-B802-9A8A783B5591}">
      <dgm:prSet phldrT="[Text]" custT="1"/>
      <dgm:spPr/>
      <dgm:t>
        <a:bodyPr/>
        <a:lstStyle/>
        <a:p>
          <a:r>
            <a:rPr lang="en-US" sz="2000">
              <a:latin typeface="Calibri" panose="020F0502020204030204" pitchFamily="34" charset="0"/>
              <a:cs typeface="Calibri" panose="020F0502020204030204" pitchFamily="34" charset="0"/>
            </a:rPr>
            <a:t>Item</a:t>
          </a:r>
        </a:p>
      </dgm:t>
    </dgm:pt>
    <dgm:pt modelId="{3E937C67-1784-40A4-9D11-776D665C6A55}" type="parTrans" cxnId="{8D2C199E-60A3-4C9A-BD49-F1CAE09FD88F}">
      <dgm:prSet/>
      <dgm:spPr/>
      <dgm:t>
        <a:bodyPr/>
        <a:lstStyle/>
        <a:p>
          <a:endParaRPr lang="en-US" sz="1200">
            <a:latin typeface="Calibri" panose="020F0502020204030204" pitchFamily="34" charset="0"/>
            <a:cs typeface="Calibri" panose="020F0502020204030204" pitchFamily="34" charset="0"/>
          </a:endParaRPr>
        </a:p>
      </dgm:t>
    </dgm:pt>
    <dgm:pt modelId="{B5B31B80-59C2-4E43-9912-AFB02E7D2D11}" type="sibTrans" cxnId="{8D2C199E-60A3-4C9A-BD49-F1CAE09FD88F}">
      <dgm:prSet/>
      <dgm:spPr/>
      <dgm:t>
        <a:bodyPr/>
        <a:lstStyle/>
        <a:p>
          <a:endParaRPr lang="en-US" sz="1200">
            <a:latin typeface="Calibri" panose="020F0502020204030204" pitchFamily="34" charset="0"/>
            <a:cs typeface="Calibri" panose="020F0502020204030204" pitchFamily="34" charset="0"/>
          </a:endParaRPr>
        </a:p>
      </dgm:t>
    </dgm:pt>
    <dgm:pt modelId="{CBCD3B4D-29C7-4364-99F6-A9AE57D69DAF}">
      <dgm:prSet phldrT="[Text]" custT="1"/>
      <dgm:spPr/>
      <dgm:t>
        <a:bodyPr/>
        <a:lstStyle/>
        <a:p>
          <a:r>
            <a:rPr lang="en-US" sz="2000">
              <a:latin typeface="Calibri" panose="020F0502020204030204" pitchFamily="34" charset="0"/>
              <a:cs typeface="Calibri" panose="020F0502020204030204" pitchFamily="34" charset="0"/>
            </a:rPr>
            <a:t>Work</a:t>
          </a:r>
        </a:p>
      </dgm:t>
    </dgm:pt>
    <dgm:pt modelId="{3A887232-A8FD-49C1-B1C8-54DEAA1B158F}" type="sibTrans" cxnId="{3A9CD593-798F-49B1-B9C5-725D273BF3B9}">
      <dgm:prSet/>
      <dgm:spPr/>
      <dgm:t>
        <a:bodyPr/>
        <a:lstStyle/>
        <a:p>
          <a:endParaRPr lang="en-US" sz="1200">
            <a:latin typeface="Calibri" panose="020F0502020204030204" pitchFamily="34" charset="0"/>
            <a:cs typeface="Calibri" panose="020F0502020204030204" pitchFamily="34" charset="0"/>
          </a:endParaRPr>
        </a:p>
      </dgm:t>
    </dgm:pt>
    <dgm:pt modelId="{6E329B26-A70D-478C-9CB2-04CCC313CF4E}" type="parTrans" cxnId="{3A9CD593-798F-49B1-B9C5-725D273BF3B9}">
      <dgm:prSet/>
      <dgm:spPr/>
      <dgm:t>
        <a:bodyPr/>
        <a:lstStyle/>
        <a:p>
          <a:endParaRPr lang="en-US" sz="1200">
            <a:latin typeface="Calibri" panose="020F0502020204030204" pitchFamily="34" charset="0"/>
            <a:cs typeface="Calibri" panose="020F0502020204030204" pitchFamily="34" charset="0"/>
          </a:endParaRPr>
        </a:p>
      </dgm:t>
    </dgm:pt>
    <dgm:pt modelId="{E7EE87DB-C7C0-447B-A6A5-DE379E49E826}" type="pres">
      <dgm:prSet presAssocID="{5511CA27-600B-4B03-884C-8C4774072CD9}" presName="mainComposite" presStyleCnt="0">
        <dgm:presLayoutVars>
          <dgm:chPref val="1"/>
          <dgm:dir/>
          <dgm:animOne val="branch"/>
          <dgm:animLvl val="lvl"/>
          <dgm:resizeHandles val="exact"/>
        </dgm:presLayoutVars>
      </dgm:prSet>
      <dgm:spPr/>
    </dgm:pt>
    <dgm:pt modelId="{BEE72B47-BB6E-4FC1-A45D-7DFD54CF564F}" type="pres">
      <dgm:prSet presAssocID="{5511CA27-600B-4B03-884C-8C4774072CD9}" presName="hierFlow" presStyleCnt="0"/>
      <dgm:spPr/>
    </dgm:pt>
    <dgm:pt modelId="{1452E7CA-56F0-4CB6-A369-E453BB9695AB}" type="pres">
      <dgm:prSet presAssocID="{5511CA27-600B-4B03-884C-8C4774072CD9}" presName="hierChild1" presStyleCnt="0">
        <dgm:presLayoutVars>
          <dgm:chPref val="1"/>
          <dgm:animOne val="branch"/>
          <dgm:animLvl val="lvl"/>
        </dgm:presLayoutVars>
      </dgm:prSet>
      <dgm:spPr/>
    </dgm:pt>
    <dgm:pt modelId="{98598FA3-4559-47EE-B6A7-A17C16907104}" type="pres">
      <dgm:prSet presAssocID="{CBCD3B4D-29C7-4364-99F6-A9AE57D69DAF}" presName="Name14" presStyleCnt="0"/>
      <dgm:spPr/>
    </dgm:pt>
    <dgm:pt modelId="{D9CC6C61-E296-4379-948E-500EDDF29D12}" type="pres">
      <dgm:prSet presAssocID="{CBCD3B4D-29C7-4364-99F6-A9AE57D69DAF}" presName="level1Shape" presStyleLbl="node0" presStyleIdx="0" presStyleCnt="1" custScaleX="167763" custLinFactNeighborX="616" custLinFactNeighborY="-21583">
        <dgm:presLayoutVars>
          <dgm:chPref val="3"/>
        </dgm:presLayoutVars>
      </dgm:prSet>
      <dgm:spPr/>
    </dgm:pt>
    <dgm:pt modelId="{1FB13E81-8B19-4E7A-B56B-87A81A9DE0A1}" type="pres">
      <dgm:prSet presAssocID="{CBCD3B4D-29C7-4364-99F6-A9AE57D69DAF}" presName="hierChild2" presStyleCnt="0"/>
      <dgm:spPr/>
    </dgm:pt>
    <dgm:pt modelId="{9E963991-A604-4FF9-8C6E-ABA3A4FDBBCF}" type="pres">
      <dgm:prSet presAssocID="{75D02120-6ABC-4F4E-B803-0819EECA3E58}" presName="Name19" presStyleLbl="parChTrans1D2" presStyleIdx="0" presStyleCnt="1"/>
      <dgm:spPr/>
    </dgm:pt>
    <dgm:pt modelId="{C408746A-B3E5-4A41-91C1-6B440FCCEE32}" type="pres">
      <dgm:prSet presAssocID="{1BAC44EA-ED0D-4437-84F3-9A15E1F63C2E}" presName="Name21" presStyleCnt="0"/>
      <dgm:spPr/>
    </dgm:pt>
    <dgm:pt modelId="{28A9997E-8B00-4E2F-B467-0EAC58E8CD14}" type="pres">
      <dgm:prSet presAssocID="{1BAC44EA-ED0D-4437-84F3-9A15E1F63C2E}" presName="level2Shape" presStyleLbl="node2" presStyleIdx="0" presStyleCnt="1" custScaleX="162575" custLinFactNeighborX="-15" custLinFactNeighborY="-5090"/>
      <dgm:spPr/>
    </dgm:pt>
    <dgm:pt modelId="{1D5C4156-35AE-473A-9400-AF85FC276FD8}" type="pres">
      <dgm:prSet presAssocID="{1BAC44EA-ED0D-4437-84F3-9A15E1F63C2E}" presName="hierChild3" presStyleCnt="0"/>
      <dgm:spPr/>
    </dgm:pt>
    <dgm:pt modelId="{6DCDF85D-5426-4D86-BDAA-194733440A78}" type="pres">
      <dgm:prSet presAssocID="{736F43A4-0FD7-4E36-85C3-C8CB42C838FF}" presName="Name19" presStyleLbl="parChTrans1D3" presStyleIdx="0" presStyleCnt="1"/>
      <dgm:spPr/>
    </dgm:pt>
    <dgm:pt modelId="{E2A9C2CB-B18E-45E1-A1F4-B7D9485F931E}" type="pres">
      <dgm:prSet presAssocID="{5CF2FF03-79FB-4DF0-A376-B18F974CB067}" presName="Name21" presStyleCnt="0"/>
      <dgm:spPr/>
    </dgm:pt>
    <dgm:pt modelId="{733993EB-7DFD-453C-9643-7E187044D5BE}" type="pres">
      <dgm:prSet presAssocID="{5CF2FF03-79FB-4DF0-A376-B18F974CB067}" presName="level2Shape" presStyleLbl="node3" presStyleIdx="0" presStyleCnt="1" custScaleX="161262" custLinFactNeighborY="3112"/>
      <dgm:spPr/>
    </dgm:pt>
    <dgm:pt modelId="{FC84F081-04DC-4CF8-91F5-3101418A39D3}" type="pres">
      <dgm:prSet presAssocID="{5CF2FF03-79FB-4DF0-A376-B18F974CB067}" presName="hierChild3" presStyleCnt="0"/>
      <dgm:spPr/>
    </dgm:pt>
    <dgm:pt modelId="{DCBE8D50-B675-4171-972F-D4A06003AD76}" type="pres">
      <dgm:prSet presAssocID="{3E937C67-1784-40A4-9D11-776D665C6A55}" presName="Name19" presStyleLbl="parChTrans1D4" presStyleIdx="0" presStyleCnt="1"/>
      <dgm:spPr/>
    </dgm:pt>
    <dgm:pt modelId="{0174DAD9-99FA-4DB5-91CA-4CD59C40E5B4}" type="pres">
      <dgm:prSet presAssocID="{D54140DF-8A1F-4CC6-B802-9A8A783B5591}" presName="Name21" presStyleCnt="0"/>
      <dgm:spPr/>
    </dgm:pt>
    <dgm:pt modelId="{3A945830-53BB-453B-A02D-BE042B5A0E44}" type="pres">
      <dgm:prSet presAssocID="{D54140DF-8A1F-4CC6-B802-9A8A783B5591}" presName="level2Shape" presStyleLbl="node4" presStyleIdx="0" presStyleCnt="1" custScaleX="161426" custScaleY="70283" custLinFactNeighborY="3112"/>
      <dgm:spPr/>
    </dgm:pt>
    <dgm:pt modelId="{C5EFED15-6EA9-49DB-9E9B-803190227827}" type="pres">
      <dgm:prSet presAssocID="{D54140DF-8A1F-4CC6-B802-9A8A783B5591}" presName="hierChild3" presStyleCnt="0"/>
      <dgm:spPr/>
    </dgm:pt>
    <dgm:pt modelId="{5BD4C103-B86D-4F93-AB07-8C31AE16D9D3}" type="pres">
      <dgm:prSet presAssocID="{5511CA27-600B-4B03-884C-8C4774072CD9}" presName="bgShapesFlow" presStyleCnt="0"/>
      <dgm:spPr/>
    </dgm:pt>
  </dgm:ptLst>
  <dgm:cxnLst>
    <dgm:cxn modelId="{AED92022-302B-4451-8801-794B9D961DE2}" type="presOf" srcId="{75D02120-6ABC-4F4E-B803-0819EECA3E58}" destId="{9E963991-A604-4FF9-8C6E-ABA3A4FDBBCF}" srcOrd="0" destOrd="0" presId="urn:microsoft.com/office/officeart/2005/8/layout/hierarchy6"/>
    <dgm:cxn modelId="{2D90F429-191B-4C0F-97E2-2CD11F11E82A}" type="presOf" srcId="{736F43A4-0FD7-4E36-85C3-C8CB42C838FF}" destId="{6DCDF85D-5426-4D86-BDAA-194733440A78}" srcOrd="0" destOrd="0" presId="urn:microsoft.com/office/officeart/2005/8/layout/hierarchy6"/>
    <dgm:cxn modelId="{ABCB503A-D761-4B61-B580-3CD2DDDB1308}" type="presOf" srcId="{D54140DF-8A1F-4CC6-B802-9A8A783B5591}" destId="{3A945830-53BB-453B-A02D-BE042B5A0E44}" srcOrd="0" destOrd="0" presId="urn:microsoft.com/office/officeart/2005/8/layout/hierarchy6"/>
    <dgm:cxn modelId="{7B070B61-D163-433C-AE89-775EFBF66057}" srcId="{1BAC44EA-ED0D-4437-84F3-9A15E1F63C2E}" destId="{5CF2FF03-79FB-4DF0-A376-B18F974CB067}" srcOrd="0" destOrd="0" parTransId="{736F43A4-0FD7-4E36-85C3-C8CB42C838FF}" sibTransId="{1EDB41D7-4ACF-4966-A8D1-D39502A8E105}"/>
    <dgm:cxn modelId="{AF013469-BBD9-4E50-9DCE-3381954BC158}" type="presOf" srcId="{CBCD3B4D-29C7-4364-99F6-A9AE57D69DAF}" destId="{D9CC6C61-E296-4379-948E-500EDDF29D12}" srcOrd="0" destOrd="0" presId="urn:microsoft.com/office/officeart/2005/8/layout/hierarchy6"/>
    <dgm:cxn modelId="{3A9CD593-798F-49B1-B9C5-725D273BF3B9}" srcId="{5511CA27-600B-4B03-884C-8C4774072CD9}" destId="{CBCD3B4D-29C7-4364-99F6-A9AE57D69DAF}" srcOrd="0" destOrd="0" parTransId="{6E329B26-A70D-478C-9CB2-04CCC313CF4E}" sibTransId="{3A887232-A8FD-49C1-B1C8-54DEAA1B158F}"/>
    <dgm:cxn modelId="{8D2C199E-60A3-4C9A-BD49-F1CAE09FD88F}" srcId="{5CF2FF03-79FB-4DF0-A376-B18F974CB067}" destId="{D54140DF-8A1F-4CC6-B802-9A8A783B5591}" srcOrd="0" destOrd="0" parTransId="{3E937C67-1784-40A4-9D11-776D665C6A55}" sibTransId="{B5B31B80-59C2-4E43-9912-AFB02E7D2D11}"/>
    <dgm:cxn modelId="{DB9851D0-1B8D-44A1-83DA-0A86AC2FF033}" type="presOf" srcId="{3E937C67-1784-40A4-9D11-776D665C6A55}" destId="{DCBE8D50-B675-4171-972F-D4A06003AD76}" srcOrd="0" destOrd="0" presId="urn:microsoft.com/office/officeart/2005/8/layout/hierarchy6"/>
    <dgm:cxn modelId="{1976E5D4-39AF-4C8D-8FC7-14456B6A1AE6}" type="presOf" srcId="{1BAC44EA-ED0D-4437-84F3-9A15E1F63C2E}" destId="{28A9997E-8B00-4E2F-B467-0EAC58E8CD14}" srcOrd="0" destOrd="0" presId="urn:microsoft.com/office/officeart/2005/8/layout/hierarchy6"/>
    <dgm:cxn modelId="{3D42AFDD-6479-4A8E-B40C-AF084216C83F}" srcId="{CBCD3B4D-29C7-4364-99F6-A9AE57D69DAF}" destId="{1BAC44EA-ED0D-4437-84F3-9A15E1F63C2E}" srcOrd="0" destOrd="0" parTransId="{75D02120-6ABC-4F4E-B803-0819EECA3E58}" sibTransId="{3BCD0660-37C0-425E-AEB9-74BA41802C1E}"/>
    <dgm:cxn modelId="{3C99DBE4-B4E0-4B73-AF1E-6FAFF8CEDCCF}" type="presOf" srcId="{5CF2FF03-79FB-4DF0-A376-B18F974CB067}" destId="{733993EB-7DFD-453C-9643-7E187044D5BE}" srcOrd="0" destOrd="0" presId="urn:microsoft.com/office/officeart/2005/8/layout/hierarchy6"/>
    <dgm:cxn modelId="{48DDC6F2-88C0-40D0-8D8F-860EF9241C37}" type="presOf" srcId="{5511CA27-600B-4B03-884C-8C4774072CD9}" destId="{E7EE87DB-C7C0-447B-A6A5-DE379E49E826}" srcOrd="0" destOrd="0" presId="urn:microsoft.com/office/officeart/2005/8/layout/hierarchy6"/>
    <dgm:cxn modelId="{481A86E4-45A5-43C5-80E3-0D8DDFBE51A5}" type="presParOf" srcId="{E7EE87DB-C7C0-447B-A6A5-DE379E49E826}" destId="{BEE72B47-BB6E-4FC1-A45D-7DFD54CF564F}" srcOrd="0" destOrd="0" presId="urn:microsoft.com/office/officeart/2005/8/layout/hierarchy6"/>
    <dgm:cxn modelId="{2FE77D23-78BB-4ACD-8289-32D242385EEE}" type="presParOf" srcId="{BEE72B47-BB6E-4FC1-A45D-7DFD54CF564F}" destId="{1452E7CA-56F0-4CB6-A369-E453BB9695AB}" srcOrd="0" destOrd="0" presId="urn:microsoft.com/office/officeart/2005/8/layout/hierarchy6"/>
    <dgm:cxn modelId="{4CCEB789-F0C5-4E90-BD53-3A1BCC51CD24}" type="presParOf" srcId="{1452E7CA-56F0-4CB6-A369-E453BB9695AB}" destId="{98598FA3-4559-47EE-B6A7-A17C16907104}" srcOrd="0" destOrd="0" presId="urn:microsoft.com/office/officeart/2005/8/layout/hierarchy6"/>
    <dgm:cxn modelId="{0F8826E8-094A-412E-B567-5E0AD4CDDF4A}" type="presParOf" srcId="{98598FA3-4559-47EE-B6A7-A17C16907104}" destId="{D9CC6C61-E296-4379-948E-500EDDF29D12}" srcOrd="0" destOrd="0" presId="urn:microsoft.com/office/officeart/2005/8/layout/hierarchy6"/>
    <dgm:cxn modelId="{C49B05D7-6FF5-479B-B80A-2A8C0C86C396}" type="presParOf" srcId="{98598FA3-4559-47EE-B6A7-A17C16907104}" destId="{1FB13E81-8B19-4E7A-B56B-87A81A9DE0A1}" srcOrd="1" destOrd="0" presId="urn:microsoft.com/office/officeart/2005/8/layout/hierarchy6"/>
    <dgm:cxn modelId="{3F2CEA83-3AF9-4DF5-987B-7BF6606050E1}" type="presParOf" srcId="{1FB13E81-8B19-4E7A-B56B-87A81A9DE0A1}" destId="{9E963991-A604-4FF9-8C6E-ABA3A4FDBBCF}" srcOrd="0" destOrd="0" presId="urn:microsoft.com/office/officeart/2005/8/layout/hierarchy6"/>
    <dgm:cxn modelId="{18C8F7E1-B19A-40D3-B30C-95C44DEC8530}" type="presParOf" srcId="{1FB13E81-8B19-4E7A-B56B-87A81A9DE0A1}" destId="{C408746A-B3E5-4A41-91C1-6B440FCCEE32}" srcOrd="1" destOrd="0" presId="urn:microsoft.com/office/officeart/2005/8/layout/hierarchy6"/>
    <dgm:cxn modelId="{E6FD5B7A-88DD-4162-A9AD-10F89A3863E2}" type="presParOf" srcId="{C408746A-B3E5-4A41-91C1-6B440FCCEE32}" destId="{28A9997E-8B00-4E2F-B467-0EAC58E8CD14}" srcOrd="0" destOrd="0" presId="urn:microsoft.com/office/officeart/2005/8/layout/hierarchy6"/>
    <dgm:cxn modelId="{E27A300D-7941-4CEB-9187-22A0F4D01D18}" type="presParOf" srcId="{C408746A-B3E5-4A41-91C1-6B440FCCEE32}" destId="{1D5C4156-35AE-473A-9400-AF85FC276FD8}" srcOrd="1" destOrd="0" presId="urn:microsoft.com/office/officeart/2005/8/layout/hierarchy6"/>
    <dgm:cxn modelId="{D99F9EBD-6F21-4322-894E-B625D77CD3D2}" type="presParOf" srcId="{1D5C4156-35AE-473A-9400-AF85FC276FD8}" destId="{6DCDF85D-5426-4D86-BDAA-194733440A78}" srcOrd="0" destOrd="0" presId="urn:microsoft.com/office/officeart/2005/8/layout/hierarchy6"/>
    <dgm:cxn modelId="{EDD72208-245D-4AF4-B68A-568309574D6C}" type="presParOf" srcId="{1D5C4156-35AE-473A-9400-AF85FC276FD8}" destId="{E2A9C2CB-B18E-45E1-A1F4-B7D9485F931E}" srcOrd="1" destOrd="0" presId="urn:microsoft.com/office/officeart/2005/8/layout/hierarchy6"/>
    <dgm:cxn modelId="{459731FC-5C65-46E7-9957-A753235D0F7B}" type="presParOf" srcId="{E2A9C2CB-B18E-45E1-A1F4-B7D9485F931E}" destId="{733993EB-7DFD-453C-9643-7E187044D5BE}" srcOrd="0" destOrd="0" presId="urn:microsoft.com/office/officeart/2005/8/layout/hierarchy6"/>
    <dgm:cxn modelId="{22BC9911-CB04-476C-AA4C-84E79172F1EC}" type="presParOf" srcId="{E2A9C2CB-B18E-45E1-A1F4-B7D9485F931E}" destId="{FC84F081-04DC-4CF8-91F5-3101418A39D3}" srcOrd="1" destOrd="0" presId="urn:microsoft.com/office/officeart/2005/8/layout/hierarchy6"/>
    <dgm:cxn modelId="{83858245-41C2-4DCA-AB17-1CBC027397B2}" type="presParOf" srcId="{FC84F081-04DC-4CF8-91F5-3101418A39D3}" destId="{DCBE8D50-B675-4171-972F-D4A06003AD76}" srcOrd="0" destOrd="0" presId="urn:microsoft.com/office/officeart/2005/8/layout/hierarchy6"/>
    <dgm:cxn modelId="{3F9B6A8B-9DE3-4123-9446-996963BEA1D4}" type="presParOf" srcId="{FC84F081-04DC-4CF8-91F5-3101418A39D3}" destId="{0174DAD9-99FA-4DB5-91CA-4CD59C40E5B4}" srcOrd="1" destOrd="0" presId="urn:microsoft.com/office/officeart/2005/8/layout/hierarchy6"/>
    <dgm:cxn modelId="{02556247-388A-4B84-95E0-571AE4FEDD32}" type="presParOf" srcId="{0174DAD9-99FA-4DB5-91CA-4CD59C40E5B4}" destId="{3A945830-53BB-453B-A02D-BE042B5A0E44}" srcOrd="0" destOrd="0" presId="urn:microsoft.com/office/officeart/2005/8/layout/hierarchy6"/>
    <dgm:cxn modelId="{03BC4343-99E7-4FA7-9DC5-B6CE2A8DC0E7}" type="presParOf" srcId="{0174DAD9-99FA-4DB5-91CA-4CD59C40E5B4}" destId="{C5EFED15-6EA9-49DB-9E9B-803190227827}" srcOrd="1" destOrd="0" presId="urn:microsoft.com/office/officeart/2005/8/layout/hierarchy6"/>
    <dgm:cxn modelId="{AB8D862F-D2FF-4D06-AC55-AD0915BCFE3E}" type="presParOf" srcId="{E7EE87DB-C7C0-447B-A6A5-DE379E49E826}" destId="{5BD4C103-B86D-4F93-AB07-8C31AE16D9D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BE023C-F2DA-4F73-B1D3-127ABAD977B9}" type="doc">
      <dgm:prSet loTypeId="urn:microsoft.com/office/officeart/2005/8/layout/hierarchy6" loCatId="hierarchy" qsTypeId="urn:microsoft.com/office/officeart/2005/8/quickstyle/simple4" qsCatId="simple" csTypeId="urn:microsoft.com/office/officeart/2005/8/colors/colorful2" csCatId="colorful" phldr="1"/>
      <dgm:spPr/>
      <dgm:t>
        <a:bodyPr/>
        <a:lstStyle/>
        <a:p>
          <a:endParaRPr lang="en-US"/>
        </a:p>
      </dgm:t>
    </dgm:pt>
    <dgm:pt modelId="{68E3F34E-6293-4214-BBA8-D7015A8A059A}">
      <dgm:prSet phldrT="[Text]" custT="1"/>
      <dgm:spPr/>
      <dgm:t>
        <a:bodyPr/>
        <a:lstStyle/>
        <a:p>
          <a:r>
            <a:rPr lang="en-US" sz="1600" i="1">
              <a:latin typeface="Calibri" panose="020F0502020204030204" pitchFamily="34" charset="0"/>
              <a:cs typeface="Calibri" panose="020F0502020204030204" pitchFamily="34" charset="0"/>
            </a:rPr>
            <a:t>Official</a:t>
          </a:r>
        </a:p>
        <a:p>
          <a:r>
            <a:rPr lang="en-IE" sz="1600" i="1">
              <a:latin typeface="Calibri" panose="020F0502020204030204" pitchFamily="34" charset="0"/>
              <a:cs typeface="Calibri" panose="020F0502020204030204" pitchFamily="34" charset="0"/>
            </a:rPr>
            <a:t>Journal</a:t>
          </a:r>
        </a:p>
        <a:p>
          <a:r>
            <a:rPr lang="en-IE" sz="900" i="1">
              <a:latin typeface="Calibri" panose="020F0502020204030204" pitchFamily="34" charset="0"/>
              <a:cs typeface="Calibri" panose="020F0502020204030204" pitchFamily="34" charset="0"/>
            </a:rPr>
            <a:t>(JOC 2021 009)</a:t>
          </a:r>
          <a:endParaRPr lang="en-US" sz="900" i="1">
            <a:latin typeface="Calibri" panose="020F0502020204030204" pitchFamily="34" charset="0"/>
            <a:cs typeface="Calibri" panose="020F0502020204030204" pitchFamily="34" charset="0"/>
          </a:endParaRPr>
        </a:p>
      </dgm:t>
    </dgm:pt>
    <dgm:pt modelId="{A075C8D2-4F94-4444-918B-90B3A313D6D3}" type="parTrans" cxnId="{F6C091F6-4B07-4A25-9FCD-5BE178AC6E35}">
      <dgm:prSet/>
      <dgm:spPr/>
      <dgm:t>
        <a:bodyPr/>
        <a:lstStyle/>
        <a:p>
          <a:endParaRPr lang="en-US" sz="1600">
            <a:latin typeface="Calibri" panose="020F0502020204030204" pitchFamily="34" charset="0"/>
            <a:cs typeface="Calibri" panose="020F0502020204030204" pitchFamily="34" charset="0"/>
          </a:endParaRPr>
        </a:p>
      </dgm:t>
    </dgm:pt>
    <dgm:pt modelId="{10DFA701-1E9C-4963-A723-CE9D15CE57B3}" type="sibTrans" cxnId="{F6C091F6-4B07-4A25-9FCD-5BE178AC6E35}">
      <dgm:prSet/>
      <dgm:spPr/>
      <dgm:t>
        <a:bodyPr/>
        <a:lstStyle/>
        <a:p>
          <a:endParaRPr lang="en-US" sz="1600">
            <a:latin typeface="Calibri" panose="020F0502020204030204" pitchFamily="34" charset="0"/>
            <a:cs typeface="Calibri" panose="020F0502020204030204" pitchFamily="34" charset="0"/>
          </a:endParaRPr>
        </a:p>
      </dgm:t>
    </dgm:pt>
    <dgm:pt modelId="{3CA6C6C2-9804-49E7-BFB0-F01E614D9084}">
      <dgm:prSet phldrT="[Text]" custT="1"/>
      <dgm:spPr/>
      <dgm:t>
        <a:bodyPr/>
        <a:lstStyle/>
        <a:p>
          <a:r>
            <a:rPr lang="en-US" sz="1600" i="1">
              <a:latin typeface="Calibri" panose="020F0502020204030204" pitchFamily="34" charset="0"/>
              <a:cs typeface="Calibri" panose="020F0502020204030204" pitchFamily="34" charset="0"/>
            </a:rPr>
            <a:t>ENG</a:t>
          </a:r>
        </a:p>
      </dgm:t>
    </dgm:pt>
    <dgm:pt modelId="{97D1B50D-BDED-429F-9115-5C6123C27AF2}" type="parTrans" cxnId="{B9D90B2B-52BE-4153-8D65-50E30C87F6DC}">
      <dgm:prSet custT="1"/>
      <dgm:spPr/>
      <dgm:t>
        <a:bodyPr/>
        <a:lstStyle/>
        <a:p>
          <a:endParaRPr lang="en-US" sz="1600">
            <a:latin typeface="Calibri" panose="020F0502020204030204" pitchFamily="34" charset="0"/>
            <a:cs typeface="Calibri" panose="020F0502020204030204" pitchFamily="34" charset="0"/>
          </a:endParaRPr>
        </a:p>
      </dgm:t>
    </dgm:pt>
    <dgm:pt modelId="{6051857F-C24E-4478-B59E-89D7222FEE2B}" type="sibTrans" cxnId="{B9D90B2B-52BE-4153-8D65-50E30C87F6DC}">
      <dgm:prSet/>
      <dgm:spPr/>
      <dgm:t>
        <a:bodyPr/>
        <a:lstStyle/>
        <a:p>
          <a:endParaRPr lang="en-US" sz="1600">
            <a:latin typeface="Calibri" panose="020F0502020204030204" pitchFamily="34" charset="0"/>
            <a:cs typeface="Calibri" panose="020F0502020204030204" pitchFamily="34" charset="0"/>
          </a:endParaRPr>
        </a:p>
      </dgm:t>
    </dgm:pt>
    <dgm:pt modelId="{346A630D-EB57-45C9-AC8B-A582BA676343}">
      <dgm:prSet phldrT="[Text]" custT="1"/>
      <dgm:spPr/>
      <dgm:t>
        <a:bodyPr/>
        <a:lstStyle/>
        <a:p>
          <a:r>
            <a:rPr lang="en-US" sz="1600" i="1">
              <a:latin typeface="Calibri" panose="020F0502020204030204" pitchFamily="34" charset="0"/>
              <a:cs typeface="Calibri" panose="020F0502020204030204" pitchFamily="34" charset="0"/>
            </a:rPr>
            <a:t>pdf</a:t>
          </a:r>
        </a:p>
      </dgm:t>
    </dgm:pt>
    <dgm:pt modelId="{6E4E67A8-D2BD-4937-AE39-EB79656B79B4}" type="parTrans" cxnId="{A8652732-F3E3-449B-A61C-982AFF1C2EA1}">
      <dgm:prSet custT="1"/>
      <dgm:spPr/>
      <dgm:t>
        <a:bodyPr/>
        <a:lstStyle/>
        <a:p>
          <a:endParaRPr lang="en-US" sz="1600">
            <a:latin typeface="Calibri" panose="020F0502020204030204" pitchFamily="34" charset="0"/>
            <a:cs typeface="Calibri" panose="020F0502020204030204" pitchFamily="34" charset="0"/>
          </a:endParaRPr>
        </a:p>
      </dgm:t>
    </dgm:pt>
    <dgm:pt modelId="{22DABBA4-C2DE-4BD0-8F1B-145D6E61C8A9}" type="sibTrans" cxnId="{A8652732-F3E3-449B-A61C-982AFF1C2EA1}">
      <dgm:prSet/>
      <dgm:spPr/>
      <dgm:t>
        <a:bodyPr/>
        <a:lstStyle/>
        <a:p>
          <a:endParaRPr lang="en-US" sz="1600">
            <a:latin typeface="Calibri" panose="020F0502020204030204" pitchFamily="34" charset="0"/>
            <a:cs typeface="Calibri" panose="020F0502020204030204" pitchFamily="34" charset="0"/>
          </a:endParaRPr>
        </a:p>
      </dgm:t>
    </dgm:pt>
    <dgm:pt modelId="{F02E7149-E501-47DA-BE17-CE3B8ED07305}">
      <dgm:prSet phldrT="[Text]" custT="1"/>
      <dgm:spPr/>
      <dgm:t>
        <a:bodyPr/>
        <a:lstStyle/>
        <a:p>
          <a:r>
            <a:rPr lang="en-US" sz="1600" i="1">
              <a:latin typeface="Calibri" panose="020F0502020204030204" pitchFamily="34" charset="0"/>
              <a:cs typeface="Calibri" panose="020F0502020204030204" pitchFamily="34" charset="0"/>
            </a:rPr>
            <a:t>ALL 23/24 LVs</a:t>
          </a:r>
        </a:p>
      </dgm:t>
    </dgm:pt>
    <dgm:pt modelId="{47C45EC7-608E-4DA6-BBD7-2B5293BFAB39}" type="parTrans" cxnId="{73A8583D-1DBF-4FDD-9D84-B8937EDD2AC6}">
      <dgm:prSet custT="1"/>
      <dgm:spPr/>
      <dgm:t>
        <a:bodyPr/>
        <a:lstStyle/>
        <a:p>
          <a:endParaRPr lang="en-US" sz="1600">
            <a:latin typeface="Calibri" panose="020F0502020204030204" pitchFamily="34" charset="0"/>
            <a:cs typeface="Calibri" panose="020F0502020204030204" pitchFamily="34" charset="0"/>
          </a:endParaRPr>
        </a:p>
      </dgm:t>
    </dgm:pt>
    <dgm:pt modelId="{21B5BA31-7C55-43A9-B625-044C9D8CBB87}" type="sibTrans" cxnId="{73A8583D-1DBF-4FDD-9D84-B8937EDD2AC6}">
      <dgm:prSet/>
      <dgm:spPr/>
      <dgm:t>
        <a:bodyPr/>
        <a:lstStyle/>
        <a:p>
          <a:endParaRPr lang="en-US" sz="1600">
            <a:latin typeface="Calibri" panose="020F0502020204030204" pitchFamily="34" charset="0"/>
            <a:cs typeface="Calibri" panose="020F0502020204030204" pitchFamily="34" charset="0"/>
          </a:endParaRPr>
        </a:p>
      </dgm:t>
    </dgm:pt>
    <dgm:pt modelId="{BF80EAA5-D544-425B-9DD4-E863DB4BC986}">
      <dgm:prSet phldrT="[Text]" custT="1"/>
      <dgm:spPr/>
      <dgm:t>
        <a:bodyPr/>
        <a:lstStyle/>
        <a:p>
          <a:r>
            <a:rPr lang="en-IE" sz="1600" i="1">
              <a:latin typeface="Calibri" panose="020F0502020204030204" pitchFamily="34" charset="0"/>
              <a:cs typeface="Calibri" panose="020F0502020204030204" pitchFamily="34" charset="0"/>
            </a:rPr>
            <a:t>fmx4</a:t>
          </a:r>
          <a:endParaRPr lang="en-US" sz="1600" i="1">
            <a:latin typeface="Calibri" panose="020F0502020204030204" pitchFamily="34" charset="0"/>
            <a:cs typeface="Calibri" panose="020F0502020204030204" pitchFamily="34" charset="0"/>
          </a:endParaRPr>
        </a:p>
      </dgm:t>
    </dgm:pt>
    <dgm:pt modelId="{0398AE00-A098-460D-BF2A-57C89D96D370}" type="parTrans" cxnId="{CB278294-8901-4010-84F1-C4600C4569BA}">
      <dgm:prSet custT="1"/>
      <dgm:spPr/>
      <dgm:t>
        <a:bodyPr/>
        <a:lstStyle/>
        <a:p>
          <a:endParaRPr lang="en-US" sz="1600">
            <a:latin typeface="Calibri" panose="020F0502020204030204" pitchFamily="34" charset="0"/>
            <a:cs typeface="Calibri" panose="020F0502020204030204" pitchFamily="34" charset="0"/>
          </a:endParaRPr>
        </a:p>
      </dgm:t>
    </dgm:pt>
    <dgm:pt modelId="{B392CE07-A0F9-4F8F-B77C-325CFE0623CE}" type="sibTrans" cxnId="{CB278294-8901-4010-84F1-C4600C4569BA}">
      <dgm:prSet/>
      <dgm:spPr/>
      <dgm:t>
        <a:bodyPr/>
        <a:lstStyle/>
        <a:p>
          <a:endParaRPr lang="en-US" sz="1600">
            <a:latin typeface="Calibri" panose="020F0502020204030204" pitchFamily="34" charset="0"/>
            <a:cs typeface="Calibri" panose="020F0502020204030204" pitchFamily="34" charset="0"/>
          </a:endParaRPr>
        </a:p>
      </dgm:t>
    </dgm:pt>
    <dgm:pt modelId="{ACB43A92-A876-4219-8D29-70C725666B1B}">
      <dgm:prSet phldrT="[Text]" custT="1"/>
      <dgm:spPr/>
      <dgm:t>
        <a:bodyPr/>
        <a:lstStyle/>
        <a:p>
          <a:r>
            <a:rPr lang="en-US" sz="1600" i="1" err="1">
              <a:latin typeface="Calibri" panose="020F0502020204030204" pitchFamily="34" charset="0"/>
              <a:cs typeface="Calibri" panose="020F0502020204030204" pitchFamily="34" charset="0"/>
            </a:rPr>
            <a:t>xhtml</a:t>
          </a:r>
          <a:endParaRPr lang="en-US" sz="1600" i="1">
            <a:latin typeface="Calibri" panose="020F0502020204030204" pitchFamily="34" charset="0"/>
            <a:cs typeface="Calibri" panose="020F0502020204030204" pitchFamily="34" charset="0"/>
          </a:endParaRPr>
        </a:p>
      </dgm:t>
    </dgm:pt>
    <dgm:pt modelId="{20D2609B-3179-47FE-B4F7-B2F3AAB738B8}" type="parTrans" cxnId="{D5CD2C8C-A456-4D8E-8163-A891F2B64FA9}">
      <dgm:prSet custT="1"/>
      <dgm:spPr/>
      <dgm:t>
        <a:bodyPr/>
        <a:lstStyle/>
        <a:p>
          <a:endParaRPr lang="en-US" sz="1600">
            <a:latin typeface="Calibri" panose="020F0502020204030204" pitchFamily="34" charset="0"/>
            <a:cs typeface="Calibri" panose="020F0502020204030204" pitchFamily="34" charset="0"/>
          </a:endParaRPr>
        </a:p>
      </dgm:t>
    </dgm:pt>
    <dgm:pt modelId="{EA5C19A6-6378-4F68-904A-A85186830FEA}" type="sibTrans" cxnId="{D5CD2C8C-A456-4D8E-8163-A891F2B64FA9}">
      <dgm:prSet/>
      <dgm:spPr/>
      <dgm:t>
        <a:bodyPr/>
        <a:lstStyle/>
        <a:p>
          <a:endParaRPr lang="en-US" sz="1600">
            <a:latin typeface="Calibri" panose="020F0502020204030204" pitchFamily="34" charset="0"/>
            <a:cs typeface="Calibri" panose="020F0502020204030204" pitchFamily="34" charset="0"/>
          </a:endParaRPr>
        </a:p>
      </dgm:t>
    </dgm:pt>
    <dgm:pt modelId="{D1AA025F-5D1E-446C-98D9-FC100E338482}">
      <dgm:prSet phldrT="[Text]" custT="1"/>
      <dgm:spPr/>
      <dgm:t>
        <a:bodyPr/>
        <a:lstStyle/>
        <a:p>
          <a:r>
            <a:rPr lang="en-US" sz="1600" i="1">
              <a:latin typeface="Calibri" panose="020F0502020204030204" pitchFamily="34" charset="0"/>
              <a:cs typeface="Calibri" panose="020F0502020204030204" pitchFamily="34" charset="0"/>
            </a:rPr>
            <a:t>FRA</a:t>
          </a:r>
        </a:p>
      </dgm:t>
    </dgm:pt>
    <dgm:pt modelId="{CE8686D0-225D-4A29-873E-C034D73599DB}" type="parTrans" cxnId="{2504E7CA-D3E7-443E-964D-99C0262B12D1}">
      <dgm:prSet custT="1"/>
      <dgm:spPr/>
      <dgm:t>
        <a:bodyPr/>
        <a:lstStyle/>
        <a:p>
          <a:endParaRPr lang="en-US" sz="1600">
            <a:latin typeface="Calibri" panose="020F0502020204030204" pitchFamily="34" charset="0"/>
            <a:cs typeface="Calibri" panose="020F0502020204030204" pitchFamily="34" charset="0"/>
          </a:endParaRPr>
        </a:p>
      </dgm:t>
    </dgm:pt>
    <dgm:pt modelId="{429751D4-6849-4A49-AC1A-6AB0833DE3E5}" type="sibTrans" cxnId="{2504E7CA-D3E7-443E-964D-99C0262B12D1}">
      <dgm:prSet/>
      <dgm:spPr/>
      <dgm:t>
        <a:bodyPr/>
        <a:lstStyle/>
        <a:p>
          <a:endParaRPr lang="en-US" sz="1600">
            <a:latin typeface="Calibri" panose="020F0502020204030204" pitchFamily="34" charset="0"/>
            <a:cs typeface="Calibri" panose="020F0502020204030204" pitchFamily="34" charset="0"/>
          </a:endParaRPr>
        </a:p>
      </dgm:t>
    </dgm:pt>
    <dgm:pt modelId="{22B94B6A-5059-41D0-860C-2928D3E5ECAD}">
      <dgm:prSet phldrT="[Text]" custT="1"/>
      <dgm:spPr/>
      <dgm:t>
        <a:bodyPr/>
        <a:lstStyle/>
        <a:p>
          <a:r>
            <a:rPr lang="en-US" sz="1600" i="1">
              <a:latin typeface="Calibri" panose="020F0502020204030204" pitchFamily="34" charset="0"/>
              <a:cs typeface="Calibri" panose="020F0502020204030204" pitchFamily="34" charset="0"/>
            </a:rPr>
            <a:t>digital item (physical file)</a:t>
          </a:r>
        </a:p>
      </dgm:t>
    </dgm:pt>
    <dgm:pt modelId="{E737F228-5FC2-4870-8508-26A6AA3ECF4C}" type="sibTrans" cxnId="{44DDB14A-7D68-4622-92D2-B76C1F129587}">
      <dgm:prSet/>
      <dgm:spPr/>
      <dgm:t>
        <a:bodyPr/>
        <a:lstStyle/>
        <a:p>
          <a:endParaRPr lang="en-US" sz="1600">
            <a:latin typeface="Calibri" panose="020F0502020204030204" pitchFamily="34" charset="0"/>
            <a:cs typeface="Calibri" panose="020F0502020204030204" pitchFamily="34" charset="0"/>
          </a:endParaRPr>
        </a:p>
      </dgm:t>
    </dgm:pt>
    <dgm:pt modelId="{D0E04A3C-B735-4F88-B214-3E239B89CCFF}" type="parTrans" cxnId="{44DDB14A-7D68-4622-92D2-B76C1F129587}">
      <dgm:prSet custT="1"/>
      <dgm:spPr/>
      <dgm:t>
        <a:bodyPr/>
        <a:lstStyle/>
        <a:p>
          <a:endParaRPr lang="en-US" sz="1600">
            <a:latin typeface="Calibri" panose="020F0502020204030204" pitchFamily="34" charset="0"/>
            <a:cs typeface="Calibri" panose="020F0502020204030204" pitchFamily="34" charset="0"/>
          </a:endParaRPr>
        </a:p>
      </dgm:t>
    </dgm:pt>
    <dgm:pt modelId="{0104AA3B-07E4-4365-A724-587925A0B541}" type="pres">
      <dgm:prSet presAssocID="{FABE023C-F2DA-4F73-B1D3-127ABAD977B9}" presName="mainComposite" presStyleCnt="0">
        <dgm:presLayoutVars>
          <dgm:chPref val="1"/>
          <dgm:dir/>
          <dgm:animOne val="branch"/>
          <dgm:animLvl val="lvl"/>
          <dgm:resizeHandles val="exact"/>
        </dgm:presLayoutVars>
      </dgm:prSet>
      <dgm:spPr/>
    </dgm:pt>
    <dgm:pt modelId="{72D3483B-5703-43C9-85BE-6D087E834EAC}" type="pres">
      <dgm:prSet presAssocID="{FABE023C-F2DA-4F73-B1D3-127ABAD977B9}" presName="hierFlow" presStyleCnt="0"/>
      <dgm:spPr/>
    </dgm:pt>
    <dgm:pt modelId="{140D24A7-F611-4E09-A1FF-E785B3450087}" type="pres">
      <dgm:prSet presAssocID="{FABE023C-F2DA-4F73-B1D3-127ABAD977B9}" presName="hierChild1" presStyleCnt="0">
        <dgm:presLayoutVars>
          <dgm:chPref val="1"/>
          <dgm:animOne val="branch"/>
          <dgm:animLvl val="lvl"/>
        </dgm:presLayoutVars>
      </dgm:prSet>
      <dgm:spPr/>
    </dgm:pt>
    <dgm:pt modelId="{F6AB525E-A31C-4C29-920A-1AB3FF3B8E34}" type="pres">
      <dgm:prSet presAssocID="{68E3F34E-6293-4214-BBA8-D7015A8A059A}" presName="Name14" presStyleCnt="0"/>
      <dgm:spPr/>
    </dgm:pt>
    <dgm:pt modelId="{CD745D19-CE5E-48BD-A9CF-AB7D62DDDCEF}" type="pres">
      <dgm:prSet presAssocID="{68E3F34E-6293-4214-BBA8-D7015A8A059A}" presName="level1Shape" presStyleLbl="node0" presStyleIdx="0" presStyleCnt="1" custScaleX="136431" custScaleY="117350" custLinFactNeighborX="544" custLinFactNeighborY="-84039">
        <dgm:presLayoutVars>
          <dgm:chPref val="3"/>
        </dgm:presLayoutVars>
      </dgm:prSet>
      <dgm:spPr/>
    </dgm:pt>
    <dgm:pt modelId="{C3D9FFB3-60BB-49A5-8A94-9AB2A997E2AA}" type="pres">
      <dgm:prSet presAssocID="{68E3F34E-6293-4214-BBA8-D7015A8A059A}" presName="hierChild2" presStyleCnt="0"/>
      <dgm:spPr/>
    </dgm:pt>
    <dgm:pt modelId="{9B87E708-84C7-424A-B986-09E1EDFE862F}" type="pres">
      <dgm:prSet presAssocID="{97D1B50D-BDED-429F-9115-5C6123C27AF2}" presName="Name19" presStyleLbl="parChTrans1D2" presStyleIdx="0" presStyleCnt="3"/>
      <dgm:spPr/>
    </dgm:pt>
    <dgm:pt modelId="{78AED318-4717-46A1-A9DE-8CAE7E6222CE}" type="pres">
      <dgm:prSet presAssocID="{3CA6C6C2-9804-49E7-BFB0-F01E614D9084}" presName="Name21" presStyleCnt="0"/>
      <dgm:spPr/>
    </dgm:pt>
    <dgm:pt modelId="{76DC4781-9761-4331-A3EB-0CE9D408A4DE}" type="pres">
      <dgm:prSet presAssocID="{3CA6C6C2-9804-49E7-BFB0-F01E614D9084}" presName="level2Shape" presStyleLbl="node2" presStyleIdx="0" presStyleCnt="3" custLinFactNeighborX="4352" custLinFactNeighborY="-28392"/>
      <dgm:spPr/>
    </dgm:pt>
    <dgm:pt modelId="{2664DC97-4545-4701-A4B6-E149406841D7}" type="pres">
      <dgm:prSet presAssocID="{3CA6C6C2-9804-49E7-BFB0-F01E614D9084}" presName="hierChild3" presStyleCnt="0"/>
      <dgm:spPr/>
    </dgm:pt>
    <dgm:pt modelId="{8288CE57-4CDA-4957-A9C6-127DD3793E80}" type="pres">
      <dgm:prSet presAssocID="{6E4E67A8-D2BD-4937-AE39-EB79656B79B4}" presName="Name19" presStyleLbl="parChTrans1D3" presStyleIdx="0" presStyleCnt="3"/>
      <dgm:spPr/>
    </dgm:pt>
    <dgm:pt modelId="{483648C2-1E0C-410D-BFA0-0B447D4F5C5C}" type="pres">
      <dgm:prSet presAssocID="{346A630D-EB57-45C9-AC8B-A582BA676343}" presName="Name21" presStyleCnt="0"/>
      <dgm:spPr/>
    </dgm:pt>
    <dgm:pt modelId="{F0CDC942-9B47-49F0-AD91-4FEDE430D286}" type="pres">
      <dgm:prSet presAssocID="{346A630D-EB57-45C9-AC8B-A582BA676343}" presName="level2Shape" presStyleLbl="node3" presStyleIdx="0" presStyleCnt="3"/>
      <dgm:spPr/>
    </dgm:pt>
    <dgm:pt modelId="{53ADB634-26E1-4875-8B7C-7A2A9DFA6015}" type="pres">
      <dgm:prSet presAssocID="{346A630D-EB57-45C9-AC8B-A582BA676343}" presName="hierChild3" presStyleCnt="0"/>
      <dgm:spPr/>
    </dgm:pt>
    <dgm:pt modelId="{9A5B504A-F1AD-4902-9B1C-84178E74A3E5}" type="pres">
      <dgm:prSet presAssocID="{D0E04A3C-B735-4F88-B214-3E239B89CCFF}" presName="Name19" presStyleLbl="parChTrans1D4" presStyleIdx="0" presStyleCnt="1"/>
      <dgm:spPr/>
    </dgm:pt>
    <dgm:pt modelId="{B155C806-C410-44D2-8644-7BB69F2BCABD}" type="pres">
      <dgm:prSet presAssocID="{22B94B6A-5059-41D0-860C-2928D3E5ECAD}" presName="Name21" presStyleCnt="0"/>
      <dgm:spPr/>
    </dgm:pt>
    <dgm:pt modelId="{4B4AFEA6-7012-4443-9039-A6B48C1589E8}" type="pres">
      <dgm:prSet presAssocID="{22B94B6A-5059-41D0-860C-2928D3E5ECAD}" presName="level2Shape" presStyleLbl="node4" presStyleIdx="0" presStyleCnt="1" custScaleX="127109" custLinFactNeighborX="38" custLinFactNeighborY="25162"/>
      <dgm:spPr/>
    </dgm:pt>
    <dgm:pt modelId="{67224E26-D091-4B01-B82D-9985F29E0081}" type="pres">
      <dgm:prSet presAssocID="{22B94B6A-5059-41D0-860C-2928D3E5ECAD}" presName="hierChild3" presStyleCnt="0"/>
      <dgm:spPr/>
    </dgm:pt>
    <dgm:pt modelId="{5FD547D6-D648-4DC0-A776-3D3E98906BA3}" type="pres">
      <dgm:prSet presAssocID="{0398AE00-A098-460D-BF2A-57C89D96D370}" presName="Name19" presStyleLbl="parChTrans1D3" presStyleIdx="1" presStyleCnt="3"/>
      <dgm:spPr/>
    </dgm:pt>
    <dgm:pt modelId="{62415517-E7F4-4479-ACDD-DF7E6EE7AB23}" type="pres">
      <dgm:prSet presAssocID="{BF80EAA5-D544-425B-9DD4-E863DB4BC986}" presName="Name21" presStyleCnt="0"/>
      <dgm:spPr/>
    </dgm:pt>
    <dgm:pt modelId="{A0155390-F680-4EC1-B7E4-1F16193B976F}" type="pres">
      <dgm:prSet presAssocID="{BF80EAA5-D544-425B-9DD4-E863DB4BC986}" presName="level2Shape" presStyleLbl="node3" presStyleIdx="1" presStyleCnt="3" custLinFactNeighborX="4352" custLinFactNeighborY="-1835"/>
      <dgm:spPr/>
    </dgm:pt>
    <dgm:pt modelId="{226F78F0-94CE-4C86-801C-FFDA851D2C79}" type="pres">
      <dgm:prSet presAssocID="{BF80EAA5-D544-425B-9DD4-E863DB4BC986}" presName="hierChild3" presStyleCnt="0"/>
      <dgm:spPr/>
    </dgm:pt>
    <dgm:pt modelId="{854CB606-72C5-48CF-A3A3-051F5D12864F}" type="pres">
      <dgm:prSet presAssocID="{20D2609B-3179-47FE-B4F7-B2F3AAB738B8}" presName="Name19" presStyleLbl="parChTrans1D3" presStyleIdx="2" presStyleCnt="3"/>
      <dgm:spPr/>
    </dgm:pt>
    <dgm:pt modelId="{4689F9BB-B2E5-427D-B58A-2769C8C3AC3D}" type="pres">
      <dgm:prSet presAssocID="{ACB43A92-A876-4219-8D29-70C725666B1B}" presName="Name21" presStyleCnt="0"/>
      <dgm:spPr/>
    </dgm:pt>
    <dgm:pt modelId="{DF42BB8F-6208-4F00-8950-D6EAC9830AF6}" type="pres">
      <dgm:prSet presAssocID="{ACB43A92-A876-4219-8D29-70C725666B1B}" presName="level2Shape" presStyleLbl="node3" presStyleIdx="2" presStyleCnt="3"/>
      <dgm:spPr/>
    </dgm:pt>
    <dgm:pt modelId="{7CA4201E-60C0-49EE-9780-2A9FBE6AC550}" type="pres">
      <dgm:prSet presAssocID="{ACB43A92-A876-4219-8D29-70C725666B1B}" presName="hierChild3" presStyleCnt="0"/>
      <dgm:spPr/>
    </dgm:pt>
    <dgm:pt modelId="{93C8D4C1-3DA1-4FAD-94FF-05CEE7582258}" type="pres">
      <dgm:prSet presAssocID="{CE8686D0-225D-4A29-873E-C034D73599DB}" presName="Name19" presStyleLbl="parChTrans1D2" presStyleIdx="1" presStyleCnt="3"/>
      <dgm:spPr/>
    </dgm:pt>
    <dgm:pt modelId="{A95E9102-4A73-4DDB-BA7E-06FE90852CE9}" type="pres">
      <dgm:prSet presAssocID="{D1AA025F-5D1E-446C-98D9-FC100E338482}" presName="Name21" presStyleCnt="0"/>
      <dgm:spPr/>
    </dgm:pt>
    <dgm:pt modelId="{FFD2A88F-6506-4E50-ACBD-0DD21A200F59}" type="pres">
      <dgm:prSet presAssocID="{D1AA025F-5D1E-446C-98D9-FC100E338482}" presName="level2Shape" presStyleLbl="node2" presStyleIdx="1" presStyleCnt="3" custLinFactNeighborX="544" custLinFactNeighborY="-28392"/>
      <dgm:spPr/>
    </dgm:pt>
    <dgm:pt modelId="{E627489F-D4ED-454A-A199-AD67DC76BCB4}" type="pres">
      <dgm:prSet presAssocID="{D1AA025F-5D1E-446C-98D9-FC100E338482}" presName="hierChild3" presStyleCnt="0"/>
      <dgm:spPr/>
    </dgm:pt>
    <dgm:pt modelId="{93133FC6-D758-4D93-B00A-1761A0726AA3}" type="pres">
      <dgm:prSet presAssocID="{47C45EC7-608E-4DA6-BBD7-2B5293BFAB39}" presName="Name19" presStyleLbl="parChTrans1D2" presStyleIdx="2" presStyleCnt="3"/>
      <dgm:spPr/>
    </dgm:pt>
    <dgm:pt modelId="{0996094E-63BD-46B6-BADC-61F575BE8B6E}" type="pres">
      <dgm:prSet presAssocID="{F02E7149-E501-47DA-BE17-CE3B8ED07305}" presName="Name21" presStyleCnt="0"/>
      <dgm:spPr/>
    </dgm:pt>
    <dgm:pt modelId="{A725A382-B1B0-4247-BC8A-4BD4E4EBB149}" type="pres">
      <dgm:prSet presAssocID="{F02E7149-E501-47DA-BE17-CE3B8ED07305}" presName="level2Shape" presStyleLbl="node2" presStyleIdx="2" presStyleCnt="3" custLinFactNeighborX="-2176" custLinFactNeighborY="-28392"/>
      <dgm:spPr/>
    </dgm:pt>
    <dgm:pt modelId="{F47C5EFC-14D7-48E0-BBC3-27DE11A796CB}" type="pres">
      <dgm:prSet presAssocID="{F02E7149-E501-47DA-BE17-CE3B8ED07305}" presName="hierChild3" presStyleCnt="0"/>
      <dgm:spPr/>
    </dgm:pt>
    <dgm:pt modelId="{A32ADC86-B7F7-457C-9D9B-AEE4E186EC82}" type="pres">
      <dgm:prSet presAssocID="{FABE023C-F2DA-4F73-B1D3-127ABAD977B9}" presName="bgShapesFlow" presStyleCnt="0"/>
      <dgm:spPr/>
    </dgm:pt>
  </dgm:ptLst>
  <dgm:cxnLst>
    <dgm:cxn modelId="{D929210A-BD7A-4B10-89E0-B55266CAB5F4}" type="presOf" srcId="{97D1B50D-BDED-429F-9115-5C6123C27AF2}" destId="{9B87E708-84C7-424A-B986-09E1EDFE862F}" srcOrd="0" destOrd="0" presId="urn:microsoft.com/office/officeart/2005/8/layout/hierarchy6"/>
    <dgm:cxn modelId="{637D0712-1BD2-465D-9294-125CDA86283F}" type="presOf" srcId="{346A630D-EB57-45C9-AC8B-A582BA676343}" destId="{F0CDC942-9B47-49F0-AD91-4FEDE430D286}" srcOrd="0" destOrd="0" presId="urn:microsoft.com/office/officeart/2005/8/layout/hierarchy6"/>
    <dgm:cxn modelId="{35C4561E-8C12-480F-876B-CCDE142C1A6E}" type="presOf" srcId="{FABE023C-F2DA-4F73-B1D3-127ABAD977B9}" destId="{0104AA3B-07E4-4365-A724-587925A0B541}" srcOrd="0" destOrd="0" presId="urn:microsoft.com/office/officeart/2005/8/layout/hierarchy6"/>
    <dgm:cxn modelId="{1FE3D426-B980-4741-B604-95E910627A4D}" type="presOf" srcId="{0398AE00-A098-460D-BF2A-57C89D96D370}" destId="{5FD547D6-D648-4DC0-A776-3D3E98906BA3}" srcOrd="0" destOrd="0" presId="urn:microsoft.com/office/officeart/2005/8/layout/hierarchy6"/>
    <dgm:cxn modelId="{B9D90B2B-52BE-4153-8D65-50E30C87F6DC}" srcId="{68E3F34E-6293-4214-BBA8-D7015A8A059A}" destId="{3CA6C6C2-9804-49E7-BFB0-F01E614D9084}" srcOrd="0" destOrd="0" parTransId="{97D1B50D-BDED-429F-9115-5C6123C27AF2}" sibTransId="{6051857F-C24E-4478-B59E-89D7222FEE2B}"/>
    <dgm:cxn modelId="{A8652732-F3E3-449B-A61C-982AFF1C2EA1}" srcId="{3CA6C6C2-9804-49E7-BFB0-F01E614D9084}" destId="{346A630D-EB57-45C9-AC8B-A582BA676343}" srcOrd="0" destOrd="0" parTransId="{6E4E67A8-D2BD-4937-AE39-EB79656B79B4}" sibTransId="{22DABBA4-C2DE-4BD0-8F1B-145D6E61C8A9}"/>
    <dgm:cxn modelId="{73A8583D-1DBF-4FDD-9D84-B8937EDD2AC6}" srcId="{68E3F34E-6293-4214-BBA8-D7015A8A059A}" destId="{F02E7149-E501-47DA-BE17-CE3B8ED07305}" srcOrd="2" destOrd="0" parTransId="{47C45EC7-608E-4DA6-BBD7-2B5293BFAB39}" sibTransId="{21B5BA31-7C55-43A9-B625-044C9D8CBB87}"/>
    <dgm:cxn modelId="{36CA9F40-7E5D-423E-A9E9-0DE8833CC946}" type="presOf" srcId="{3CA6C6C2-9804-49E7-BFB0-F01E614D9084}" destId="{76DC4781-9761-4331-A3EB-0CE9D408A4DE}" srcOrd="0" destOrd="0" presId="urn:microsoft.com/office/officeart/2005/8/layout/hierarchy6"/>
    <dgm:cxn modelId="{FB73785C-3E52-4612-A38D-B4073233D2F4}" type="presOf" srcId="{47C45EC7-608E-4DA6-BBD7-2B5293BFAB39}" destId="{93133FC6-D758-4D93-B00A-1761A0726AA3}" srcOrd="0" destOrd="0" presId="urn:microsoft.com/office/officeart/2005/8/layout/hierarchy6"/>
    <dgm:cxn modelId="{44DDB14A-7D68-4622-92D2-B76C1F129587}" srcId="{346A630D-EB57-45C9-AC8B-A582BA676343}" destId="{22B94B6A-5059-41D0-860C-2928D3E5ECAD}" srcOrd="0" destOrd="0" parTransId="{D0E04A3C-B735-4F88-B214-3E239B89CCFF}" sibTransId="{E737F228-5FC2-4870-8508-26A6AA3ECF4C}"/>
    <dgm:cxn modelId="{35A7ED6C-6416-42DB-A679-A11943F5EE9E}" type="presOf" srcId="{D1AA025F-5D1E-446C-98D9-FC100E338482}" destId="{FFD2A88F-6506-4E50-ACBD-0DD21A200F59}" srcOrd="0" destOrd="0" presId="urn:microsoft.com/office/officeart/2005/8/layout/hierarchy6"/>
    <dgm:cxn modelId="{86FFF56D-F901-4A0D-A194-4CB1EE84EEAC}" type="presOf" srcId="{20D2609B-3179-47FE-B4F7-B2F3AAB738B8}" destId="{854CB606-72C5-48CF-A3A3-051F5D12864F}" srcOrd="0" destOrd="0" presId="urn:microsoft.com/office/officeart/2005/8/layout/hierarchy6"/>
    <dgm:cxn modelId="{E5E44659-C1E4-47AD-AD59-96617C432871}" type="presOf" srcId="{6E4E67A8-D2BD-4937-AE39-EB79656B79B4}" destId="{8288CE57-4CDA-4957-A9C6-127DD3793E80}" srcOrd="0" destOrd="0" presId="urn:microsoft.com/office/officeart/2005/8/layout/hierarchy6"/>
    <dgm:cxn modelId="{1BC6AA7A-030F-4391-86F2-3F85AD223C12}" type="presOf" srcId="{D0E04A3C-B735-4F88-B214-3E239B89CCFF}" destId="{9A5B504A-F1AD-4902-9B1C-84178E74A3E5}" srcOrd="0" destOrd="0" presId="urn:microsoft.com/office/officeart/2005/8/layout/hierarchy6"/>
    <dgm:cxn modelId="{5887488A-0943-4D4B-A86B-D5AAB0225AD7}" type="presOf" srcId="{68E3F34E-6293-4214-BBA8-D7015A8A059A}" destId="{CD745D19-CE5E-48BD-A9CF-AB7D62DDDCEF}" srcOrd="0" destOrd="0" presId="urn:microsoft.com/office/officeart/2005/8/layout/hierarchy6"/>
    <dgm:cxn modelId="{D5CD2C8C-A456-4D8E-8163-A891F2B64FA9}" srcId="{3CA6C6C2-9804-49E7-BFB0-F01E614D9084}" destId="{ACB43A92-A876-4219-8D29-70C725666B1B}" srcOrd="2" destOrd="0" parTransId="{20D2609B-3179-47FE-B4F7-B2F3AAB738B8}" sibTransId="{EA5C19A6-6378-4F68-904A-A85186830FEA}"/>
    <dgm:cxn modelId="{CB278294-8901-4010-84F1-C4600C4569BA}" srcId="{3CA6C6C2-9804-49E7-BFB0-F01E614D9084}" destId="{BF80EAA5-D544-425B-9DD4-E863DB4BC986}" srcOrd="1" destOrd="0" parTransId="{0398AE00-A098-460D-BF2A-57C89D96D370}" sibTransId="{B392CE07-A0F9-4F8F-B77C-325CFE0623CE}"/>
    <dgm:cxn modelId="{209543BD-ABBB-4594-A2B3-B6EA42AAF6B1}" type="presOf" srcId="{ACB43A92-A876-4219-8D29-70C725666B1B}" destId="{DF42BB8F-6208-4F00-8950-D6EAC9830AF6}" srcOrd="0" destOrd="0" presId="urn:microsoft.com/office/officeart/2005/8/layout/hierarchy6"/>
    <dgm:cxn modelId="{2504E7CA-D3E7-443E-964D-99C0262B12D1}" srcId="{68E3F34E-6293-4214-BBA8-D7015A8A059A}" destId="{D1AA025F-5D1E-446C-98D9-FC100E338482}" srcOrd="1" destOrd="0" parTransId="{CE8686D0-225D-4A29-873E-C034D73599DB}" sibTransId="{429751D4-6849-4A49-AC1A-6AB0833DE3E5}"/>
    <dgm:cxn modelId="{C5B1D5DB-D673-4A4C-A01B-196AA38EEB7B}" type="presOf" srcId="{F02E7149-E501-47DA-BE17-CE3B8ED07305}" destId="{A725A382-B1B0-4247-BC8A-4BD4E4EBB149}" srcOrd="0" destOrd="0" presId="urn:microsoft.com/office/officeart/2005/8/layout/hierarchy6"/>
    <dgm:cxn modelId="{B4CFD6DF-EEE8-48A8-959A-B8151B139A6B}" type="presOf" srcId="{CE8686D0-225D-4A29-873E-C034D73599DB}" destId="{93C8D4C1-3DA1-4FAD-94FF-05CEE7582258}" srcOrd="0" destOrd="0" presId="urn:microsoft.com/office/officeart/2005/8/layout/hierarchy6"/>
    <dgm:cxn modelId="{B9AF6FE6-033D-433C-9F40-E0A2DACEF496}" type="presOf" srcId="{22B94B6A-5059-41D0-860C-2928D3E5ECAD}" destId="{4B4AFEA6-7012-4443-9039-A6B48C1589E8}" srcOrd="0" destOrd="0" presId="urn:microsoft.com/office/officeart/2005/8/layout/hierarchy6"/>
    <dgm:cxn modelId="{7AFFA7F4-DB73-48F0-AACA-4B7AA46E15AE}" type="presOf" srcId="{BF80EAA5-D544-425B-9DD4-E863DB4BC986}" destId="{A0155390-F680-4EC1-B7E4-1F16193B976F}" srcOrd="0" destOrd="0" presId="urn:microsoft.com/office/officeart/2005/8/layout/hierarchy6"/>
    <dgm:cxn modelId="{F6C091F6-4B07-4A25-9FCD-5BE178AC6E35}" srcId="{FABE023C-F2DA-4F73-B1D3-127ABAD977B9}" destId="{68E3F34E-6293-4214-BBA8-D7015A8A059A}" srcOrd="0" destOrd="0" parTransId="{A075C8D2-4F94-4444-918B-90B3A313D6D3}" sibTransId="{10DFA701-1E9C-4963-A723-CE9D15CE57B3}"/>
    <dgm:cxn modelId="{C37A4318-2B4A-440E-8702-65FC3BF0023B}" type="presParOf" srcId="{0104AA3B-07E4-4365-A724-587925A0B541}" destId="{72D3483B-5703-43C9-85BE-6D087E834EAC}" srcOrd="0" destOrd="0" presId="urn:microsoft.com/office/officeart/2005/8/layout/hierarchy6"/>
    <dgm:cxn modelId="{E2BD595E-A70A-4432-9632-17D58C3A8EFD}" type="presParOf" srcId="{72D3483B-5703-43C9-85BE-6D087E834EAC}" destId="{140D24A7-F611-4E09-A1FF-E785B3450087}" srcOrd="0" destOrd="0" presId="urn:microsoft.com/office/officeart/2005/8/layout/hierarchy6"/>
    <dgm:cxn modelId="{886D59E7-3537-442D-A59A-009C1BEE86D7}" type="presParOf" srcId="{140D24A7-F611-4E09-A1FF-E785B3450087}" destId="{F6AB525E-A31C-4C29-920A-1AB3FF3B8E34}" srcOrd="0" destOrd="0" presId="urn:microsoft.com/office/officeart/2005/8/layout/hierarchy6"/>
    <dgm:cxn modelId="{4F81683D-260A-4102-9B5C-16ADF79D7B99}" type="presParOf" srcId="{F6AB525E-A31C-4C29-920A-1AB3FF3B8E34}" destId="{CD745D19-CE5E-48BD-A9CF-AB7D62DDDCEF}" srcOrd="0" destOrd="0" presId="urn:microsoft.com/office/officeart/2005/8/layout/hierarchy6"/>
    <dgm:cxn modelId="{74E10BA1-55E5-450E-A2E8-E516E9244293}" type="presParOf" srcId="{F6AB525E-A31C-4C29-920A-1AB3FF3B8E34}" destId="{C3D9FFB3-60BB-49A5-8A94-9AB2A997E2AA}" srcOrd="1" destOrd="0" presId="urn:microsoft.com/office/officeart/2005/8/layout/hierarchy6"/>
    <dgm:cxn modelId="{B4E8D59B-EDE5-4DAB-8E5C-B9CAB5349A79}" type="presParOf" srcId="{C3D9FFB3-60BB-49A5-8A94-9AB2A997E2AA}" destId="{9B87E708-84C7-424A-B986-09E1EDFE862F}" srcOrd="0" destOrd="0" presId="urn:microsoft.com/office/officeart/2005/8/layout/hierarchy6"/>
    <dgm:cxn modelId="{F261F02D-9D73-4A2C-AF39-208EB3105B05}" type="presParOf" srcId="{C3D9FFB3-60BB-49A5-8A94-9AB2A997E2AA}" destId="{78AED318-4717-46A1-A9DE-8CAE7E6222CE}" srcOrd="1" destOrd="0" presId="urn:microsoft.com/office/officeart/2005/8/layout/hierarchy6"/>
    <dgm:cxn modelId="{63904ECC-92F1-439C-A721-CFB4376D4397}" type="presParOf" srcId="{78AED318-4717-46A1-A9DE-8CAE7E6222CE}" destId="{76DC4781-9761-4331-A3EB-0CE9D408A4DE}" srcOrd="0" destOrd="0" presId="urn:microsoft.com/office/officeart/2005/8/layout/hierarchy6"/>
    <dgm:cxn modelId="{F435A6C0-82C2-4495-8A70-264C83B23837}" type="presParOf" srcId="{78AED318-4717-46A1-A9DE-8CAE7E6222CE}" destId="{2664DC97-4545-4701-A4B6-E149406841D7}" srcOrd="1" destOrd="0" presId="urn:microsoft.com/office/officeart/2005/8/layout/hierarchy6"/>
    <dgm:cxn modelId="{76ABEAD7-C6EB-4F48-8A59-608BEA74BB81}" type="presParOf" srcId="{2664DC97-4545-4701-A4B6-E149406841D7}" destId="{8288CE57-4CDA-4957-A9C6-127DD3793E80}" srcOrd="0" destOrd="0" presId="urn:microsoft.com/office/officeart/2005/8/layout/hierarchy6"/>
    <dgm:cxn modelId="{0137EFBF-729D-4FC5-9FB6-EF7450A877FA}" type="presParOf" srcId="{2664DC97-4545-4701-A4B6-E149406841D7}" destId="{483648C2-1E0C-410D-BFA0-0B447D4F5C5C}" srcOrd="1" destOrd="0" presId="urn:microsoft.com/office/officeart/2005/8/layout/hierarchy6"/>
    <dgm:cxn modelId="{3836FED5-564A-45B0-A66C-3B0C20009702}" type="presParOf" srcId="{483648C2-1E0C-410D-BFA0-0B447D4F5C5C}" destId="{F0CDC942-9B47-49F0-AD91-4FEDE430D286}" srcOrd="0" destOrd="0" presId="urn:microsoft.com/office/officeart/2005/8/layout/hierarchy6"/>
    <dgm:cxn modelId="{0504437B-5567-49BC-97EB-9FC6B7E9BC2D}" type="presParOf" srcId="{483648C2-1E0C-410D-BFA0-0B447D4F5C5C}" destId="{53ADB634-26E1-4875-8B7C-7A2A9DFA6015}" srcOrd="1" destOrd="0" presId="urn:microsoft.com/office/officeart/2005/8/layout/hierarchy6"/>
    <dgm:cxn modelId="{93772B9B-1AE5-4839-98E5-A2A03EB856CA}" type="presParOf" srcId="{53ADB634-26E1-4875-8B7C-7A2A9DFA6015}" destId="{9A5B504A-F1AD-4902-9B1C-84178E74A3E5}" srcOrd="0" destOrd="0" presId="urn:microsoft.com/office/officeart/2005/8/layout/hierarchy6"/>
    <dgm:cxn modelId="{18842809-CAFD-4800-B98A-64A37D62340F}" type="presParOf" srcId="{53ADB634-26E1-4875-8B7C-7A2A9DFA6015}" destId="{B155C806-C410-44D2-8644-7BB69F2BCABD}" srcOrd="1" destOrd="0" presId="urn:microsoft.com/office/officeart/2005/8/layout/hierarchy6"/>
    <dgm:cxn modelId="{09168FC3-30E1-449C-96F2-1159DFD0745F}" type="presParOf" srcId="{B155C806-C410-44D2-8644-7BB69F2BCABD}" destId="{4B4AFEA6-7012-4443-9039-A6B48C1589E8}" srcOrd="0" destOrd="0" presId="urn:microsoft.com/office/officeart/2005/8/layout/hierarchy6"/>
    <dgm:cxn modelId="{C42BECD1-0C48-4897-91A9-AF9EB68C55FF}" type="presParOf" srcId="{B155C806-C410-44D2-8644-7BB69F2BCABD}" destId="{67224E26-D091-4B01-B82D-9985F29E0081}" srcOrd="1" destOrd="0" presId="urn:microsoft.com/office/officeart/2005/8/layout/hierarchy6"/>
    <dgm:cxn modelId="{B06C5DA2-923C-4E8B-9E6D-832EAC824A73}" type="presParOf" srcId="{2664DC97-4545-4701-A4B6-E149406841D7}" destId="{5FD547D6-D648-4DC0-A776-3D3E98906BA3}" srcOrd="2" destOrd="0" presId="urn:microsoft.com/office/officeart/2005/8/layout/hierarchy6"/>
    <dgm:cxn modelId="{1DBA12CC-509D-4D38-9E42-E34EF64FCFDA}" type="presParOf" srcId="{2664DC97-4545-4701-A4B6-E149406841D7}" destId="{62415517-E7F4-4479-ACDD-DF7E6EE7AB23}" srcOrd="3" destOrd="0" presId="urn:microsoft.com/office/officeart/2005/8/layout/hierarchy6"/>
    <dgm:cxn modelId="{4EC9EFE0-D133-467A-A205-21BCE58FD250}" type="presParOf" srcId="{62415517-E7F4-4479-ACDD-DF7E6EE7AB23}" destId="{A0155390-F680-4EC1-B7E4-1F16193B976F}" srcOrd="0" destOrd="0" presId="urn:microsoft.com/office/officeart/2005/8/layout/hierarchy6"/>
    <dgm:cxn modelId="{6B5EA292-10B9-4867-9770-24D13B1FC6B1}" type="presParOf" srcId="{62415517-E7F4-4479-ACDD-DF7E6EE7AB23}" destId="{226F78F0-94CE-4C86-801C-FFDA851D2C79}" srcOrd="1" destOrd="0" presId="urn:microsoft.com/office/officeart/2005/8/layout/hierarchy6"/>
    <dgm:cxn modelId="{B8D6E946-F857-484A-89E8-F6AB2326CC62}" type="presParOf" srcId="{2664DC97-4545-4701-A4B6-E149406841D7}" destId="{854CB606-72C5-48CF-A3A3-051F5D12864F}" srcOrd="4" destOrd="0" presId="urn:microsoft.com/office/officeart/2005/8/layout/hierarchy6"/>
    <dgm:cxn modelId="{FA4F70A6-1696-43BD-9EEF-166B7D71E032}" type="presParOf" srcId="{2664DC97-4545-4701-A4B6-E149406841D7}" destId="{4689F9BB-B2E5-427D-B58A-2769C8C3AC3D}" srcOrd="5" destOrd="0" presId="urn:microsoft.com/office/officeart/2005/8/layout/hierarchy6"/>
    <dgm:cxn modelId="{362EF4D0-4B5B-4260-AE3C-DD0F79A0F3FC}" type="presParOf" srcId="{4689F9BB-B2E5-427D-B58A-2769C8C3AC3D}" destId="{DF42BB8F-6208-4F00-8950-D6EAC9830AF6}" srcOrd="0" destOrd="0" presId="urn:microsoft.com/office/officeart/2005/8/layout/hierarchy6"/>
    <dgm:cxn modelId="{7F9B83E3-20CE-40A8-9CE4-5038DF5A4D28}" type="presParOf" srcId="{4689F9BB-B2E5-427D-B58A-2769C8C3AC3D}" destId="{7CA4201E-60C0-49EE-9780-2A9FBE6AC550}" srcOrd="1" destOrd="0" presId="urn:microsoft.com/office/officeart/2005/8/layout/hierarchy6"/>
    <dgm:cxn modelId="{7A569C81-E18A-4143-BF83-D181150FD941}" type="presParOf" srcId="{C3D9FFB3-60BB-49A5-8A94-9AB2A997E2AA}" destId="{93C8D4C1-3DA1-4FAD-94FF-05CEE7582258}" srcOrd="2" destOrd="0" presId="urn:microsoft.com/office/officeart/2005/8/layout/hierarchy6"/>
    <dgm:cxn modelId="{9155490F-4F5A-4E76-9D69-3EFBF9EB21DA}" type="presParOf" srcId="{C3D9FFB3-60BB-49A5-8A94-9AB2A997E2AA}" destId="{A95E9102-4A73-4DDB-BA7E-06FE90852CE9}" srcOrd="3" destOrd="0" presId="urn:microsoft.com/office/officeart/2005/8/layout/hierarchy6"/>
    <dgm:cxn modelId="{A2E5BA28-34A0-46C4-A962-DC0958A8F400}" type="presParOf" srcId="{A95E9102-4A73-4DDB-BA7E-06FE90852CE9}" destId="{FFD2A88F-6506-4E50-ACBD-0DD21A200F59}" srcOrd="0" destOrd="0" presId="urn:microsoft.com/office/officeart/2005/8/layout/hierarchy6"/>
    <dgm:cxn modelId="{18494008-687F-4727-8262-A66ABF46F332}" type="presParOf" srcId="{A95E9102-4A73-4DDB-BA7E-06FE90852CE9}" destId="{E627489F-D4ED-454A-A199-AD67DC76BCB4}" srcOrd="1" destOrd="0" presId="urn:microsoft.com/office/officeart/2005/8/layout/hierarchy6"/>
    <dgm:cxn modelId="{662B100F-922E-4F1F-96E1-8BF3929DEA44}" type="presParOf" srcId="{C3D9FFB3-60BB-49A5-8A94-9AB2A997E2AA}" destId="{93133FC6-D758-4D93-B00A-1761A0726AA3}" srcOrd="4" destOrd="0" presId="urn:microsoft.com/office/officeart/2005/8/layout/hierarchy6"/>
    <dgm:cxn modelId="{C00AFCA2-895A-4685-80E2-9189566E7F0E}" type="presParOf" srcId="{C3D9FFB3-60BB-49A5-8A94-9AB2A997E2AA}" destId="{0996094E-63BD-46B6-BADC-61F575BE8B6E}" srcOrd="5" destOrd="0" presId="urn:microsoft.com/office/officeart/2005/8/layout/hierarchy6"/>
    <dgm:cxn modelId="{2A97F70E-66AC-40BD-A207-1F54EC081477}" type="presParOf" srcId="{0996094E-63BD-46B6-BADC-61F575BE8B6E}" destId="{A725A382-B1B0-4247-BC8A-4BD4E4EBB149}" srcOrd="0" destOrd="0" presId="urn:microsoft.com/office/officeart/2005/8/layout/hierarchy6"/>
    <dgm:cxn modelId="{4E943812-938C-49B3-88D8-56CEF83FFE69}" type="presParOf" srcId="{0996094E-63BD-46B6-BADC-61F575BE8B6E}" destId="{F47C5EFC-14D7-48E0-BBC3-27DE11A796CB}" srcOrd="1" destOrd="0" presId="urn:microsoft.com/office/officeart/2005/8/layout/hierarchy6"/>
    <dgm:cxn modelId="{684E77F9-4FB0-44C3-A2F7-9E996B23EE62}" type="presParOf" srcId="{0104AA3B-07E4-4365-A724-587925A0B541}" destId="{A32ADC86-B7F7-457C-9D9B-AEE4E186EC82}"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E499DD-5041-444B-BE7E-EC30A4BD0082}" type="doc">
      <dgm:prSet loTypeId="urn:diagrams.loki3.com/VaryingWidthList" loCatId="list" qsTypeId="urn:microsoft.com/office/officeart/2005/8/quickstyle/simple3" qsCatId="simple" csTypeId="urn:microsoft.com/office/officeart/2005/8/colors/colorful2" csCatId="colorful" phldr="1"/>
      <dgm:spPr/>
    </dgm:pt>
    <dgm:pt modelId="{653337F7-F7E6-472D-A4E0-824C02DA35A9}">
      <dgm:prSet phldrT="[Text]" custT="1"/>
      <dgm:spPr/>
      <dgm:t>
        <a:bodyPr/>
        <a:lstStyle/>
        <a:p>
          <a:pPr algn="l"/>
          <a:r>
            <a:rPr lang="en-IE" sz="2400" b="1" u="sng">
              <a:latin typeface="Calibri" panose="020F0502020204030204" pitchFamily="34" charset="0"/>
              <a:cs typeface="Calibri" panose="020F0502020204030204" pitchFamily="34" charset="0"/>
            </a:rPr>
            <a:t>Work-expression-manifestation-item</a:t>
          </a:r>
          <a:r>
            <a:rPr lang="en-IE" sz="2400" b="1" i="1" u="sng">
              <a:latin typeface="Calibri" panose="020F0502020204030204" pitchFamily="34" charset="0"/>
              <a:cs typeface="Calibri" panose="020F0502020204030204" pitchFamily="34" charset="0"/>
            </a:rPr>
            <a:t> </a:t>
          </a:r>
          <a:r>
            <a:rPr lang="en-IE" sz="2400" b="1">
              <a:latin typeface="Calibri" panose="020F0502020204030204" pitchFamily="34" charset="0"/>
              <a:cs typeface="Calibri" panose="020F0502020204030204" pitchFamily="34" charset="0"/>
            </a:rPr>
            <a:t> (WEMI) hierarchy </a:t>
          </a:r>
          <a:r>
            <a:rPr lang="en-IE" sz="2400">
              <a:latin typeface="Calibri" panose="020F0502020204030204" pitchFamily="34" charset="0"/>
              <a:cs typeface="Calibri" panose="020F0502020204030204" pitchFamily="34" charset="0"/>
            </a:rPr>
            <a:t>for digital content  (content streams) representation</a:t>
          </a:r>
          <a:endParaRPr lang="en-US" sz="2400">
            <a:latin typeface="Calibri" panose="020F0502020204030204" pitchFamily="34" charset="0"/>
            <a:cs typeface="Calibri" panose="020F0502020204030204" pitchFamily="34" charset="0"/>
          </a:endParaRPr>
        </a:p>
      </dgm:t>
    </dgm:pt>
    <dgm:pt modelId="{2B47910F-51B5-4EE0-A555-939169A9E959}" type="parTrans" cxnId="{2FAD545E-EB8C-405B-9F09-620AC78FAC34}">
      <dgm:prSet/>
      <dgm:spPr/>
      <dgm:t>
        <a:bodyPr/>
        <a:lstStyle/>
        <a:p>
          <a:pPr algn="l"/>
          <a:endParaRPr lang="en-US" sz="2400">
            <a:latin typeface="Calibri" panose="020F0502020204030204" pitchFamily="34" charset="0"/>
            <a:cs typeface="Calibri" panose="020F0502020204030204" pitchFamily="34" charset="0"/>
          </a:endParaRPr>
        </a:p>
      </dgm:t>
    </dgm:pt>
    <dgm:pt modelId="{89267DEB-5036-43DC-828B-25E51B0D9D60}" type="sibTrans" cxnId="{2FAD545E-EB8C-405B-9F09-620AC78FAC34}">
      <dgm:prSet/>
      <dgm:spPr/>
      <dgm:t>
        <a:bodyPr/>
        <a:lstStyle/>
        <a:p>
          <a:pPr algn="l"/>
          <a:endParaRPr lang="en-US" sz="2400">
            <a:latin typeface="Calibri" panose="020F0502020204030204" pitchFamily="34" charset="0"/>
            <a:cs typeface="Calibri" panose="020F0502020204030204" pitchFamily="34" charset="0"/>
          </a:endParaRPr>
        </a:p>
      </dgm:t>
    </dgm:pt>
    <dgm:pt modelId="{0A3F45B1-0570-4E5D-9108-C1FE3D8DA9F2}">
      <dgm:prSet phldrT="[Text]" custT="1"/>
      <dgm:spPr/>
      <dgm:t>
        <a:bodyPr/>
        <a:lstStyle/>
        <a:p>
          <a:pPr algn="l"/>
          <a:r>
            <a:rPr lang="en-IE" sz="2400" b="1" u="sng">
              <a:latin typeface="Calibri" panose="020F0502020204030204" pitchFamily="34" charset="0"/>
              <a:cs typeface="Calibri" panose="020F0502020204030204" pitchFamily="34" charset="0"/>
            </a:rPr>
            <a:t>Dossier-event</a:t>
          </a:r>
          <a:r>
            <a:rPr lang="en-IE" sz="2400" b="1">
              <a:latin typeface="Calibri" panose="020F0502020204030204" pitchFamily="34" charset="0"/>
              <a:cs typeface="Calibri" panose="020F0502020204030204" pitchFamily="34" charset="0"/>
            </a:rPr>
            <a:t> hierarchy </a:t>
          </a:r>
          <a:r>
            <a:rPr lang="en-IE" sz="2400">
              <a:latin typeface="Calibri" panose="020F0502020204030204" pitchFamily="34" charset="0"/>
              <a:cs typeface="Calibri" panose="020F0502020204030204" pitchFamily="34" charset="0"/>
            </a:rPr>
            <a:t>for dossiers and sequence of events related to dossiers (from initiation to conclusion)</a:t>
          </a:r>
          <a:endParaRPr lang="en-US" sz="2400">
            <a:latin typeface="Calibri" panose="020F0502020204030204" pitchFamily="34" charset="0"/>
            <a:cs typeface="Calibri" panose="020F0502020204030204" pitchFamily="34" charset="0"/>
          </a:endParaRPr>
        </a:p>
      </dgm:t>
    </dgm:pt>
    <dgm:pt modelId="{44C34FD6-5A2D-45FF-9244-BC225CBBFD78}" type="parTrans" cxnId="{D9C030F0-9A65-4C2E-ABEF-A4EF60696F5F}">
      <dgm:prSet/>
      <dgm:spPr/>
      <dgm:t>
        <a:bodyPr/>
        <a:lstStyle/>
        <a:p>
          <a:pPr algn="l"/>
          <a:endParaRPr lang="en-US" sz="2400">
            <a:latin typeface="Calibri" panose="020F0502020204030204" pitchFamily="34" charset="0"/>
            <a:cs typeface="Calibri" panose="020F0502020204030204" pitchFamily="34" charset="0"/>
          </a:endParaRPr>
        </a:p>
      </dgm:t>
    </dgm:pt>
    <dgm:pt modelId="{CF24936F-19D0-4360-9F1A-1E3D45F5492B}" type="sibTrans" cxnId="{D9C030F0-9A65-4C2E-ABEF-A4EF60696F5F}">
      <dgm:prSet/>
      <dgm:spPr/>
      <dgm:t>
        <a:bodyPr/>
        <a:lstStyle/>
        <a:p>
          <a:pPr algn="l"/>
          <a:endParaRPr lang="en-US" sz="2400">
            <a:latin typeface="Calibri" panose="020F0502020204030204" pitchFamily="34" charset="0"/>
            <a:cs typeface="Calibri" panose="020F0502020204030204" pitchFamily="34" charset="0"/>
          </a:endParaRPr>
        </a:p>
      </dgm:t>
    </dgm:pt>
    <dgm:pt modelId="{82722259-9FD8-4C6E-967E-0E70E16CDCC4}">
      <dgm:prSet phldrT="[Text]" custT="1"/>
      <dgm:spPr/>
      <dgm:t>
        <a:bodyPr/>
        <a:lstStyle/>
        <a:p>
          <a:pPr algn="l"/>
          <a:r>
            <a:rPr lang="en-IE" sz="2400" b="1" u="sng">
              <a:latin typeface="Calibri" panose="020F0502020204030204" pitchFamily="34" charset="0"/>
              <a:cs typeface="Calibri" panose="020F0502020204030204" pitchFamily="34" charset="0"/>
            </a:rPr>
            <a:t>Agent </a:t>
          </a:r>
          <a:r>
            <a:rPr lang="en-IE" sz="2400" b="1">
              <a:latin typeface="Calibri" panose="020F0502020204030204" pitchFamily="34" charset="0"/>
              <a:cs typeface="Calibri" panose="020F0502020204030204" pitchFamily="34" charset="0"/>
            </a:rPr>
            <a:t>hierarchy </a:t>
          </a:r>
          <a:r>
            <a:rPr lang="en-IE" sz="2400">
              <a:latin typeface="Calibri" panose="020F0502020204030204" pitchFamily="34" charset="0"/>
              <a:cs typeface="Calibri" panose="020F0502020204030204" pitchFamily="34" charset="0"/>
            </a:rPr>
            <a:t>for representing countries, persons, organisations, groups, committee, institutions, courts etc.</a:t>
          </a:r>
          <a:endParaRPr lang="en-US" sz="2400">
            <a:latin typeface="Calibri" panose="020F0502020204030204" pitchFamily="34" charset="0"/>
            <a:cs typeface="Calibri" panose="020F0502020204030204" pitchFamily="34" charset="0"/>
          </a:endParaRPr>
        </a:p>
      </dgm:t>
    </dgm:pt>
    <dgm:pt modelId="{BB700F35-AFAE-438F-9997-06822BA01C80}" type="parTrans" cxnId="{07FC04BF-6310-48AC-BAF8-AC8897EB49F2}">
      <dgm:prSet/>
      <dgm:spPr/>
      <dgm:t>
        <a:bodyPr/>
        <a:lstStyle/>
        <a:p>
          <a:pPr algn="l"/>
          <a:endParaRPr lang="en-US" sz="2400">
            <a:latin typeface="Calibri" panose="020F0502020204030204" pitchFamily="34" charset="0"/>
            <a:cs typeface="Calibri" panose="020F0502020204030204" pitchFamily="34" charset="0"/>
          </a:endParaRPr>
        </a:p>
      </dgm:t>
    </dgm:pt>
    <dgm:pt modelId="{3DAFF518-FB91-4B0F-B324-20D5DAA0CF49}" type="sibTrans" cxnId="{07FC04BF-6310-48AC-BAF8-AC8897EB49F2}">
      <dgm:prSet/>
      <dgm:spPr/>
      <dgm:t>
        <a:bodyPr/>
        <a:lstStyle/>
        <a:p>
          <a:pPr algn="l"/>
          <a:endParaRPr lang="en-US" sz="2400">
            <a:latin typeface="Calibri" panose="020F0502020204030204" pitchFamily="34" charset="0"/>
            <a:cs typeface="Calibri" panose="020F0502020204030204" pitchFamily="34" charset="0"/>
          </a:endParaRPr>
        </a:p>
      </dgm:t>
    </dgm:pt>
    <dgm:pt modelId="{DAEAC51F-0E15-4E4B-934F-070DD84019DA}" type="pres">
      <dgm:prSet presAssocID="{48E499DD-5041-444B-BE7E-EC30A4BD0082}" presName="Name0" presStyleCnt="0">
        <dgm:presLayoutVars>
          <dgm:resizeHandles/>
        </dgm:presLayoutVars>
      </dgm:prSet>
      <dgm:spPr/>
    </dgm:pt>
    <dgm:pt modelId="{CEB3B98E-B89D-4C26-ADF8-6ACFFB69B963}" type="pres">
      <dgm:prSet presAssocID="{653337F7-F7E6-472D-A4E0-824C02DA35A9}" presName="text" presStyleLbl="node1" presStyleIdx="0" presStyleCnt="3" custScaleX="218835">
        <dgm:presLayoutVars>
          <dgm:bulletEnabled val="1"/>
        </dgm:presLayoutVars>
      </dgm:prSet>
      <dgm:spPr/>
    </dgm:pt>
    <dgm:pt modelId="{DC8A07D5-FB77-4808-BBEE-C0D04653EDCB}" type="pres">
      <dgm:prSet presAssocID="{89267DEB-5036-43DC-828B-25E51B0D9D60}" presName="space" presStyleCnt="0"/>
      <dgm:spPr/>
    </dgm:pt>
    <dgm:pt modelId="{E691AAFE-5480-4E20-A688-E1632693E0C8}" type="pres">
      <dgm:prSet presAssocID="{0A3F45B1-0570-4E5D-9108-C1FE3D8DA9F2}" presName="text" presStyleLbl="node1" presStyleIdx="1" presStyleCnt="3" custScaleX="197616">
        <dgm:presLayoutVars>
          <dgm:bulletEnabled val="1"/>
        </dgm:presLayoutVars>
      </dgm:prSet>
      <dgm:spPr/>
    </dgm:pt>
    <dgm:pt modelId="{84294D9F-D07C-4810-97FF-6DED7637B0EB}" type="pres">
      <dgm:prSet presAssocID="{CF24936F-19D0-4360-9F1A-1E3D45F5492B}" presName="space" presStyleCnt="0"/>
      <dgm:spPr/>
    </dgm:pt>
    <dgm:pt modelId="{54FE1224-D42E-4438-935E-C14BF49C0C7F}" type="pres">
      <dgm:prSet presAssocID="{82722259-9FD8-4C6E-967E-0E70E16CDCC4}" presName="text" presStyleLbl="node1" presStyleIdx="2" presStyleCnt="3" custScaleX="176657">
        <dgm:presLayoutVars>
          <dgm:bulletEnabled val="1"/>
        </dgm:presLayoutVars>
      </dgm:prSet>
      <dgm:spPr/>
    </dgm:pt>
  </dgm:ptLst>
  <dgm:cxnLst>
    <dgm:cxn modelId="{5845E502-C4B8-4604-9703-21139DAFCBC1}" type="presOf" srcId="{653337F7-F7E6-472D-A4E0-824C02DA35A9}" destId="{CEB3B98E-B89D-4C26-ADF8-6ACFFB69B963}" srcOrd="0" destOrd="0" presId="urn:diagrams.loki3.com/VaryingWidthList"/>
    <dgm:cxn modelId="{F006A43F-E252-48D4-ABE3-FAFD53883E10}" type="presOf" srcId="{48E499DD-5041-444B-BE7E-EC30A4BD0082}" destId="{DAEAC51F-0E15-4E4B-934F-070DD84019DA}" srcOrd="0" destOrd="0" presId="urn:diagrams.loki3.com/VaryingWidthList"/>
    <dgm:cxn modelId="{2FAD545E-EB8C-405B-9F09-620AC78FAC34}" srcId="{48E499DD-5041-444B-BE7E-EC30A4BD0082}" destId="{653337F7-F7E6-472D-A4E0-824C02DA35A9}" srcOrd="0" destOrd="0" parTransId="{2B47910F-51B5-4EE0-A555-939169A9E959}" sibTransId="{89267DEB-5036-43DC-828B-25E51B0D9D60}"/>
    <dgm:cxn modelId="{DACF0172-54FB-422D-95C7-5665BAFFC0F8}" type="presOf" srcId="{0A3F45B1-0570-4E5D-9108-C1FE3D8DA9F2}" destId="{E691AAFE-5480-4E20-A688-E1632693E0C8}" srcOrd="0" destOrd="0" presId="urn:diagrams.loki3.com/VaryingWidthList"/>
    <dgm:cxn modelId="{07FC04BF-6310-48AC-BAF8-AC8897EB49F2}" srcId="{48E499DD-5041-444B-BE7E-EC30A4BD0082}" destId="{82722259-9FD8-4C6E-967E-0E70E16CDCC4}" srcOrd="2" destOrd="0" parTransId="{BB700F35-AFAE-438F-9997-06822BA01C80}" sibTransId="{3DAFF518-FB91-4B0F-B324-20D5DAA0CF49}"/>
    <dgm:cxn modelId="{D9C030F0-9A65-4C2E-ABEF-A4EF60696F5F}" srcId="{48E499DD-5041-444B-BE7E-EC30A4BD0082}" destId="{0A3F45B1-0570-4E5D-9108-C1FE3D8DA9F2}" srcOrd="1" destOrd="0" parTransId="{44C34FD6-5A2D-45FF-9244-BC225CBBFD78}" sibTransId="{CF24936F-19D0-4360-9F1A-1E3D45F5492B}"/>
    <dgm:cxn modelId="{697C18F1-EADE-46AD-9314-EDDAD03C30C1}" type="presOf" srcId="{82722259-9FD8-4C6E-967E-0E70E16CDCC4}" destId="{54FE1224-D42E-4438-935E-C14BF49C0C7F}" srcOrd="0" destOrd="0" presId="urn:diagrams.loki3.com/VaryingWidthList"/>
    <dgm:cxn modelId="{6AD1E326-79A4-4E26-8BF8-57862079015E}" type="presParOf" srcId="{DAEAC51F-0E15-4E4B-934F-070DD84019DA}" destId="{CEB3B98E-B89D-4C26-ADF8-6ACFFB69B963}" srcOrd="0" destOrd="0" presId="urn:diagrams.loki3.com/VaryingWidthList"/>
    <dgm:cxn modelId="{5FF6247D-E43A-4BC5-9B44-E51928277A2C}" type="presParOf" srcId="{DAEAC51F-0E15-4E4B-934F-070DD84019DA}" destId="{DC8A07D5-FB77-4808-BBEE-C0D04653EDCB}" srcOrd="1" destOrd="0" presId="urn:diagrams.loki3.com/VaryingWidthList"/>
    <dgm:cxn modelId="{7B006B71-A362-48B8-B2B0-F23DE10E2C54}" type="presParOf" srcId="{DAEAC51F-0E15-4E4B-934F-070DD84019DA}" destId="{E691AAFE-5480-4E20-A688-E1632693E0C8}" srcOrd="2" destOrd="0" presId="urn:diagrams.loki3.com/VaryingWidthList"/>
    <dgm:cxn modelId="{A2B269B0-261A-4E73-957E-B33607A91BE8}" type="presParOf" srcId="{DAEAC51F-0E15-4E4B-934F-070DD84019DA}" destId="{84294D9F-D07C-4810-97FF-6DED7637B0EB}" srcOrd="3" destOrd="0" presId="urn:diagrams.loki3.com/VaryingWidthList"/>
    <dgm:cxn modelId="{A9904592-EB74-4CD8-9D32-2705ACBE33D8}" type="presParOf" srcId="{DAEAC51F-0E15-4E4B-934F-070DD84019DA}" destId="{54FE1224-D42E-4438-935E-C14BF49C0C7F}"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BC63F11-E9FC-4D6B-B5F5-8C288D736B34}" type="doc">
      <dgm:prSet loTypeId="urn:diagrams.loki3.com/BracketList" loCatId="list" qsTypeId="urn:microsoft.com/office/officeart/2005/8/quickstyle/simple1" qsCatId="simple" csTypeId="urn:microsoft.com/office/officeart/2005/8/colors/colorful2" csCatId="colorful" phldr="1"/>
      <dgm:spPr/>
      <dgm:t>
        <a:bodyPr/>
        <a:lstStyle/>
        <a:p>
          <a:endParaRPr lang="en-IE"/>
        </a:p>
      </dgm:t>
    </dgm:pt>
    <dgm:pt modelId="{833169FD-73A2-4591-AF82-B7B507B08F68}">
      <dgm:prSet phldrT="[Text]" custT="1"/>
      <dgm:spPr/>
      <dgm:t>
        <a:bodyPr/>
        <a:lstStyle/>
        <a:p>
          <a:r>
            <a:rPr lang="en-IE" sz="2800">
              <a:latin typeface="Calibri" panose="020F0502020204030204" pitchFamily="34" charset="0"/>
              <a:cs typeface="Calibri" panose="020F0502020204030204" pitchFamily="34" charset="0"/>
            </a:rPr>
            <a:t>Meet the needs of the clients</a:t>
          </a:r>
        </a:p>
      </dgm:t>
    </dgm:pt>
    <dgm:pt modelId="{F1A8514E-95A9-4FCC-AA78-17369BA19E14}" type="parTrans" cxnId="{554ACDFE-8EDB-4E6A-9BA1-DBAD6FE63512}">
      <dgm:prSet/>
      <dgm:spPr/>
      <dgm:t>
        <a:bodyPr/>
        <a:lstStyle/>
        <a:p>
          <a:endParaRPr lang="en-IE" sz="2800">
            <a:latin typeface="Calibri" panose="020F0502020204030204" pitchFamily="34" charset="0"/>
            <a:cs typeface="Calibri" panose="020F0502020204030204" pitchFamily="34" charset="0"/>
          </a:endParaRPr>
        </a:p>
      </dgm:t>
    </dgm:pt>
    <dgm:pt modelId="{4B97234F-B921-4269-AFA6-CBB790742421}" type="sibTrans" cxnId="{554ACDFE-8EDB-4E6A-9BA1-DBAD6FE63512}">
      <dgm:prSet/>
      <dgm:spPr/>
      <dgm:t>
        <a:bodyPr/>
        <a:lstStyle/>
        <a:p>
          <a:endParaRPr lang="en-IE" sz="2800">
            <a:latin typeface="Calibri" panose="020F0502020204030204" pitchFamily="34" charset="0"/>
            <a:cs typeface="Calibri" panose="020F0502020204030204" pitchFamily="34" charset="0"/>
          </a:endParaRPr>
        </a:p>
      </dgm:t>
    </dgm:pt>
    <dgm:pt modelId="{14FB24BB-7875-4E93-B3FC-CBAAF6A7A5A7}">
      <dgm:prSet phldrT="[Text]" custT="1"/>
      <dgm:spPr/>
      <dgm:t>
        <a:bodyPr/>
        <a:lstStyle/>
        <a:p>
          <a:pPr>
            <a:buChar char="•"/>
          </a:pPr>
          <a:r>
            <a:rPr lang="en-IE" sz="1800">
              <a:latin typeface="Calibri" panose="020F0502020204030204" pitchFamily="34" charset="0"/>
              <a:cs typeface="Calibri" panose="020F0502020204030204" pitchFamily="34" charset="0"/>
            </a:rPr>
            <a:t>Build new services on top of our services</a:t>
          </a:r>
        </a:p>
      </dgm:t>
    </dgm:pt>
    <dgm:pt modelId="{CBC7F47E-FD82-4352-9554-157D0ACE0FE5}" type="parTrans" cxnId="{3139636B-750C-4115-B6D1-9ADF9415C4DF}">
      <dgm:prSet/>
      <dgm:spPr/>
      <dgm:t>
        <a:bodyPr/>
        <a:lstStyle/>
        <a:p>
          <a:endParaRPr lang="en-US"/>
        </a:p>
      </dgm:t>
    </dgm:pt>
    <dgm:pt modelId="{B815106C-345D-443B-BCF9-0B7971E62C80}" type="sibTrans" cxnId="{3139636B-750C-4115-B6D1-9ADF9415C4DF}">
      <dgm:prSet/>
      <dgm:spPr/>
      <dgm:t>
        <a:bodyPr/>
        <a:lstStyle/>
        <a:p>
          <a:endParaRPr lang="en-US"/>
        </a:p>
      </dgm:t>
    </dgm:pt>
    <dgm:pt modelId="{564D16FF-C5D1-42EA-8C95-84D87DE61B5D}">
      <dgm:prSet phldrT="[Text]" custT="1"/>
      <dgm:spPr/>
      <dgm:t>
        <a:bodyPr/>
        <a:lstStyle/>
        <a:p>
          <a:endParaRPr lang="en-IE" sz="1800">
            <a:latin typeface="Calibri" panose="020F0502020204030204" pitchFamily="34" charset="0"/>
            <a:cs typeface="Calibri" panose="020F0502020204030204" pitchFamily="34" charset="0"/>
          </a:endParaRPr>
        </a:p>
      </dgm:t>
    </dgm:pt>
    <dgm:pt modelId="{6226111E-D87C-46E7-8FE0-63A29A1E37ED}" type="parTrans" cxnId="{369DB525-7C36-43B2-A781-F4D4EFC302E0}">
      <dgm:prSet/>
      <dgm:spPr/>
      <dgm:t>
        <a:bodyPr/>
        <a:lstStyle/>
        <a:p>
          <a:endParaRPr lang="en-US"/>
        </a:p>
      </dgm:t>
    </dgm:pt>
    <dgm:pt modelId="{F30F9F0A-BF65-4DD2-B24A-6FE47E2E0BC3}" type="sibTrans" cxnId="{369DB525-7C36-43B2-A781-F4D4EFC302E0}">
      <dgm:prSet/>
      <dgm:spPr/>
      <dgm:t>
        <a:bodyPr/>
        <a:lstStyle/>
        <a:p>
          <a:endParaRPr lang="en-US"/>
        </a:p>
      </dgm:t>
    </dgm:pt>
    <dgm:pt modelId="{13432655-8C2B-4076-A678-EB84FD79FC6A}">
      <dgm:prSet phldrT="[Text]" custT="1"/>
      <dgm:spPr/>
      <dgm:t>
        <a:bodyPr/>
        <a:lstStyle/>
        <a:p>
          <a:pPr>
            <a:buChar char="•"/>
          </a:pPr>
          <a:r>
            <a:rPr lang="en-IE" sz="1800">
              <a:latin typeface="Calibri" panose="020F0502020204030204" pitchFamily="34" charset="0"/>
              <a:cs typeface="Calibri" panose="020F0502020204030204" pitchFamily="34" charset="0"/>
            </a:rPr>
            <a:t>Semantic Web and Data Management advising	</a:t>
          </a:r>
        </a:p>
      </dgm:t>
    </dgm:pt>
    <dgm:pt modelId="{064289B0-60CD-4F19-AAF4-757822054990}" type="parTrans" cxnId="{AA1DE63D-2DE8-4529-B1D8-DF7405CFED5B}">
      <dgm:prSet/>
      <dgm:spPr/>
      <dgm:t>
        <a:bodyPr/>
        <a:lstStyle/>
        <a:p>
          <a:endParaRPr lang="en-US"/>
        </a:p>
      </dgm:t>
    </dgm:pt>
    <dgm:pt modelId="{C3B380BA-2CD6-478B-8799-38FEF7FEDF42}" type="sibTrans" cxnId="{AA1DE63D-2DE8-4529-B1D8-DF7405CFED5B}">
      <dgm:prSet/>
      <dgm:spPr/>
      <dgm:t>
        <a:bodyPr/>
        <a:lstStyle/>
        <a:p>
          <a:endParaRPr lang="en-US"/>
        </a:p>
      </dgm:t>
    </dgm:pt>
    <dgm:pt modelId="{1D15C362-BE4A-4B62-89D4-D7C4E8AC3A46}">
      <dgm:prSet phldrT="[Text]" custT="1"/>
      <dgm:spPr/>
      <dgm:t>
        <a:bodyPr/>
        <a:lstStyle/>
        <a:p>
          <a:pPr>
            <a:buChar char="•"/>
          </a:pPr>
          <a:endParaRPr lang="en-IE" sz="1800">
            <a:latin typeface="Calibri" panose="020F0502020204030204" pitchFamily="34" charset="0"/>
            <a:cs typeface="Calibri" panose="020F0502020204030204" pitchFamily="34" charset="0"/>
          </a:endParaRPr>
        </a:p>
      </dgm:t>
    </dgm:pt>
    <dgm:pt modelId="{36917774-E5DC-4BCE-859C-9D5814E26521}" type="parTrans" cxnId="{11232658-DD22-46E5-AF41-48C2553767D1}">
      <dgm:prSet/>
      <dgm:spPr/>
      <dgm:t>
        <a:bodyPr/>
        <a:lstStyle/>
        <a:p>
          <a:endParaRPr lang="en-US"/>
        </a:p>
      </dgm:t>
    </dgm:pt>
    <dgm:pt modelId="{D1041420-92B6-496C-93CF-4C7235A3D16D}" type="sibTrans" cxnId="{11232658-DD22-46E5-AF41-48C2553767D1}">
      <dgm:prSet/>
      <dgm:spPr/>
      <dgm:t>
        <a:bodyPr/>
        <a:lstStyle/>
        <a:p>
          <a:endParaRPr lang="en-US"/>
        </a:p>
      </dgm:t>
    </dgm:pt>
    <dgm:pt modelId="{0AC4BE46-BFC2-4925-B013-A06F8411B29C}">
      <dgm:prSet phldrT="[Text]" custT="1"/>
      <dgm:spPr/>
      <dgm:t>
        <a:bodyPr/>
        <a:lstStyle/>
        <a:p>
          <a:r>
            <a:rPr lang="en-IE" sz="1800">
              <a:latin typeface="Calibri" panose="020F0502020204030204" pitchFamily="34" charset="0"/>
              <a:cs typeface="Calibri" panose="020F0502020204030204" pitchFamily="34" charset="0"/>
            </a:rPr>
            <a:t>Exclusive business needs are met for each client</a:t>
          </a:r>
        </a:p>
      </dgm:t>
    </dgm:pt>
    <dgm:pt modelId="{B9B1A0D0-DD0B-414C-A93C-2178CC5B3654}" type="sibTrans" cxnId="{BEE459AD-34E3-4938-8FEC-C718D0806087}">
      <dgm:prSet/>
      <dgm:spPr/>
      <dgm:t>
        <a:bodyPr/>
        <a:lstStyle/>
        <a:p>
          <a:endParaRPr lang="en-IE" sz="2400"/>
        </a:p>
      </dgm:t>
    </dgm:pt>
    <dgm:pt modelId="{FFC18367-1E24-4D4F-A511-DC2630406223}" type="parTrans" cxnId="{BEE459AD-34E3-4938-8FEC-C718D0806087}">
      <dgm:prSet/>
      <dgm:spPr/>
      <dgm:t>
        <a:bodyPr/>
        <a:lstStyle/>
        <a:p>
          <a:endParaRPr lang="en-IE" sz="2400"/>
        </a:p>
      </dgm:t>
    </dgm:pt>
    <dgm:pt modelId="{27F44D1A-0C43-4EE1-A2EB-10DBBF812592}">
      <dgm:prSet phldrT="[Text]" custT="1"/>
      <dgm:spPr/>
      <dgm:t>
        <a:bodyPr/>
        <a:lstStyle/>
        <a:p>
          <a:pPr>
            <a:buChar char="•"/>
          </a:pPr>
          <a:r>
            <a:rPr lang="en-IE" sz="1800">
              <a:latin typeface="Calibri" panose="020F0502020204030204" pitchFamily="34" charset="0"/>
              <a:cs typeface="Calibri" panose="020F0502020204030204" pitchFamily="34" charset="0"/>
            </a:rPr>
            <a:t>Monitoring and statistics about ingestion and dissemination</a:t>
          </a:r>
        </a:p>
      </dgm:t>
    </dgm:pt>
    <dgm:pt modelId="{4492E2F9-0C9B-4262-A661-A242F696A3D1}" type="parTrans" cxnId="{6E37F432-CA0E-4FF5-BD46-A6C80B7899B1}">
      <dgm:prSet/>
      <dgm:spPr/>
      <dgm:t>
        <a:bodyPr/>
        <a:lstStyle/>
        <a:p>
          <a:endParaRPr lang="en-US"/>
        </a:p>
      </dgm:t>
    </dgm:pt>
    <dgm:pt modelId="{13F4282C-38DC-4CA9-AD51-94E4175392E4}" type="sibTrans" cxnId="{6E37F432-CA0E-4FF5-BD46-A6C80B7899B1}">
      <dgm:prSet/>
      <dgm:spPr/>
      <dgm:t>
        <a:bodyPr/>
        <a:lstStyle/>
        <a:p>
          <a:endParaRPr lang="en-US"/>
        </a:p>
      </dgm:t>
    </dgm:pt>
    <dgm:pt modelId="{157DC966-CEAB-4226-9940-AA7E9FBCC982}">
      <dgm:prSet phldrT="[Text]" custT="1"/>
      <dgm:spPr/>
      <dgm:t>
        <a:bodyPr/>
        <a:lstStyle/>
        <a:p>
          <a:pPr>
            <a:buChar char="•"/>
          </a:pPr>
          <a:endParaRPr lang="en-IE" sz="1800">
            <a:latin typeface="Calibri" panose="020F0502020204030204" pitchFamily="34" charset="0"/>
            <a:cs typeface="Calibri" panose="020F0502020204030204" pitchFamily="34" charset="0"/>
          </a:endParaRPr>
        </a:p>
      </dgm:t>
    </dgm:pt>
    <dgm:pt modelId="{783024FD-D295-40CB-8BB7-BC6A5B559693}" type="parTrans" cxnId="{95D1DE2F-04B9-40B6-8558-65047862BE8C}">
      <dgm:prSet/>
      <dgm:spPr/>
      <dgm:t>
        <a:bodyPr/>
        <a:lstStyle/>
        <a:p>
          <a:endParaRPr lang="en-US"/>
        </a:p>
      </dgm:t>
    </dgm:pt>
    <dgm:pt modelId="{66D64DBE-AEA1-44FF-9256-6F4FC33B4EA6}" type="sibTrans" cxnId="{95D1DE2F-04B9-40B6-8558-65047862BE8C}">
      <dgm:prSet/>
      <dgm:spPr/>
      <dgm:t>
        <a:bodyPr/>
        <a:lstStyle/>
        <a:p>
          <a:endParaRPr lang="en-US"/>
        </a:p>
      </dgm:t>
    </dgm:pt>
    <dgm:pt modelId="{4E69A4A7-E387-4DA5-A297-85BD48E75F80}">
      <dgm:prSet phldrT="[Text]" custT="1"/>
      <dgm:spPr/>
      <dgm:t>
        <a:bodyPr/>
        <a:lstStyle/>
        <a:p>
          <a:r>
            <a:rPr lang="en-IE" sz="1800">
              <a:latin typeface="Calibri" panose="020F0502020204030204" pitchFamily="34" charset="0"/>
              <a:cs typeface="Calibri" panose="020F0502020204030204" pitchFamily="34" charset="0"/>
            </a:rPr>
            <a:t>Help to clarify requirements, business analysis</a:t>
          </a:r>
        </a:p>
      </dgm:t>
    </dgm:pt>
    <dgm:pt modelId="{2DD7E10C-6179-45B0-842A-D0A56C7664C2}" type="parTrans" cxnId="{A7F12EB5-41AB-40B0-A3BF-9CC8E0B03FD6}">
      <dgm:prSet/>
      <dgm:spPr/>
      <dgm:t>
        <a:bodyPr/>
        <a:lstStyle/>
        <a:p>
          <a:endParaRPr lang="en-US"/>
        </a:p>
      </dgm:t>
    </dgm:pt>
    <dgm:pt modelId="{F1EF26BA-8C5C-437D-9895-172BF3D29804}" type="sibTrans" cxnId="{A7F12EB5-41AB-40B0-A3BF-9CC8E0B03FD6}">
      <dgm:prSet/>
      <dgm:spPr/>
      <dgm:t>
        <a:bodyPr/>
        <a:lstStyle/>
        <a:p>
          <a:endParaRPr lang="en-US"/>
        </a:p>
      </dgm:t>
    </dgm:pt>
    <dgm:pt modelId="{C12D6B2F-1393-4079-9C3F-15E32A8D6D0C}">
      <dgm:prSet phldrT="[Text]" custT="1"/>
      <dgm:spPr/>
      <dgm:t>
        <a:bodyPr/>
        <a:lstStyle/>
        <a:p>
          <a:r>
            <a:rPr lang="en-IE" sz="1800">
              <a:latin typeface="Calibri" panose="020F0502020204030204" pitchFamily="34" charset="0"/>
              <a:cs typeface="Calibri" panose="020F0502020204030204" pitchFamily="34" charset="0"/>
            </a:rPr>
            <a:t>Beta testing, etc. </a:t>
          </a:r>
        </a:p>
      </dgm:t>
    </dgm:pt>
    <dgm:pt modelId="{9A40EBB9-A925-4012-96AE-AC4504A05F18}" type="parTrans" cxnId="{56C84093-87BB-48C5-A4D8-349659764C11}">
      <dgm:prSet/>
      <dgm:spPr/>
      <dgm:t>
        <a:bodyPr/>
        <a:lstStyle/>
        <a:p>
          <a:endParaRPr lang="en-US"/>
        </a:p>
      </dgm:t>
    </dgm:pt>
    <dgm:pt modelId="{415B7D10-A1F6-429F-8545-48327DEC8C01}" type="sibTrans" cxnId="{56C84093-87BB-48C5-A4D8-349659764C11}">
      <dgm:prSet/>
      <dgm:spPr/>
      <dgm:t>
        <a:bodyPr/>
        <a:lstStyle/>
        <a:p>
          <a:endParaRPr lang="en-US"/>
        </a:p>
      </dgm:t>
    </dgm:pt>
    <dgm:pt modelId="{CA62E5D9-AEFA-4D32-B15F-39EE08B24B53}">
      <dgm:prSet phldrT="[Text]" custT="1"/>
      <dgm:spPr/>
      <dgm:t>
        <a:bodyPr/>
        <a:lstStyle/>
        <a:p>
          <a:pPr>
            <a:buChar char="•"/>
          </a:pPr>
          <a:r>
            <a:rPr lang="en-IE" sz="1800">
              <a:latin typeface="Calibri" panose="020F0502020204030204" pitchFamily="34" charset="0"/>
              <a:cs typeface="Calibri" panose="020F0502020204030204" pitchFamily="34" charset="0"/>
            </a:rPr>
            <a:t>Investigate an incident</a:t>
          </a:r>
        </a:p>
      </dgm:t>
    </dgm:pt>
    <dgm:pt modelId="{DE583B99-EF5B-4EE4-93D8-5C1C1320AA9F}" type="parTrans" cxnId="{7D613ECA-D75D-45EF-AC65-96B3FD69F685}">
      <dgm:prSet/>
      <dgm:spPr/>
      <dgm:t>
        <a:bodyPr/>
        <a:lstStyle/>
        <a:p>
          <a:endParaRPr lang="en-US"/>
        </a:p>
      </dgm:t>
    </dgm:pt>
    <dgm:pt modelId="{969E844C-1844-4E7F-B8FA-A60F7A12ADFB}" type="sibTrans" cxnId="{7D613ECA-D75D-45EF-AC65-96B3FD69F685}">
      <dgm:prSet/>
      <dgm:spPr/>
      <dgm:t>
        <a:bodyPr/>
        <a:lstStyle/>
        <a:p>
          <a:endParaRPr lang="en-US"/>
        </a:p>
      </dgm:t>
    </dgm:pt>
    <dgm:pt modelId="{97EA99CE-E70B-4951-BCE4-8E594D2D6EFD}">
      <dgm:prSet phldrT="[Text]" custT="1"/>
      <dgm:spPr/>
      <dgm:t>
        <a:bodyPr/>
        <a:lstStyle/>
        <a:p>
          <a:pPr>
            <a:buChar char="•"/>
          </a:pPr>
          <a:r>
            <a:rPr lang="en-IE" sz="1800">
              <a:latin typeface="Calibri" panose="020F0502020204030204" pitchFamily="34" charset="0"/>
              <a:cs typeface="Calibri" panose="020F0502020204030204" pitchFamily="34" charset="0"/>
            </a:rPr>
            <a:t>Assistance to use Cellar services</a:t>
          </a:r>
        </a:p>
      </dgm:t>
    </dgm:pt>
    <dgm:pt modelId="{ED564A44-9272-4C6A-B07F-D87617283C21}" type="parTrans" cxnId="{39A50E1A-71CD-4BDF-85A9-DAD05600EA80}">
      <dgm:prSet/>
      <dgm:spPr/>
      <dgm:t>
        <a:bodyPr/>
        <a:lstStyle/>
        <a:p>
          <a:endParaRPr lang="en-US"/>
        </a:p>
      </dgm:t>
    </dgm:pt>
    <dgm:pt modelId="{A7851AD3-B363-4817-AF4D-884C312105F1}" type="sibTrans" cxnId="{39A50E1A-71CD-4BDF-85A9-DAD05600EA80}">
      <dgm:prSet/>
      <dgm:spPr/>
      <dgm:t>
        <a:bodyPr/>
        <a:lstStyle/>
        <a:p>
          <a:endParaRPr lang="en-US"/>
        </a:p>
      </dgm:t>
    </dgm:pt>
    <dgm:pt modelId="{6C4BAED3-0340-44C5-A264-37B72799DD4B}">
      <dgm:prSet phldrT="[Text]" custT="1"/>
      <dgm:spPr/>
      <dgm:t>
        <a:bodyPr/>
        <a:lstStyle/>
        <a:p>
          <a:pPr>
            <a:buChar char="•"/>
          </a:pPr>
          <a:r>
            <a:rPr lang="en-IE" sz="1800">
              <a:latin typeface="Calibri" panose="020F0502020204030204" pitchFamily="34" charset="0"/>
              <a:cs typeface="Calibri" panose="020F0502020204030204" pitchFamily="34" charset="0"/>
            </a:rPr>
            <a:t>Assistance to retrieve proper data</a:t>
          </a:r>
        </a:p>
      </dgm:t>
    </dgm:pt>
    <dgm:pt modelId="{E6DD9B88-D4B5-4840-B506-C43DB391F7CC}" type="parTrans" cxnId="{E0771A94-C257-4F19-9C2D-760BCF2067A9}">
      <dgm:prSet/>
      <dgm:spPr/>
      <dgm:t>
        <a:bodyPr/>
        <a:lstStyle/>
        <a:p>
          <a:endParaRPr lang="en-US"/>
        </a:p>
      </dgm:t>
    </dgm:pt>
    <dgm:pt modelId="{6691A196-4756-4B5E-A185-C99A4AA5EC7C}" type="sibTrans" cxnId="{E0771A94-C257-4F19-9C2D-760BCF2067A9}">
      <dgm:prSet/>
      <dgm:spPr/>
      <dgm:t>
        <a:bodyPr/>
        <a:lstStyle/>
        <a:p>
          <a:endParaRPr lang="en-US"/>
        </a:p>
      </dgm:t>
    </dgm:pt>
    <dgm:pt modelId="{46F855C7-A6E5-4273-99BC-BA45D8B77756}">
      <dgm:prSet phldrT="[Text]" custT="1"/>
      <dgm:spPr/>
      <dgm:t>
        <a:bodyPr/>
        <a:lstStyle/>
        <a:p>
          <a:r>
            <a:rPr lang="en-IE" sz="1800">
              <a:latin typeface="Calibri" panose="020F0502020204030204" pitchFamily="34" charset="0"/>
              <a:cs typeface="Calibri" panose="020F0502020204030204" pitchFamily="34" charset="0"/>
            </a:rPr>
            <a:t>Clarify architecture</a:t>
          </a:r>
        </a:p>
      </dgm:t>
    </dgm:pt>
    <dgm:pt modelId="{8288B531-5970-4B04-ADA5-072F7CACC9EA}" type="parTrans" cxnId="{AEF92B9F-FA65-4DC6-84E0-BD64B0735A1F}">
      <dgm:prSet/>
      <dgm:spPr/>
      <dgm:t>
        <a:bodyPr/>
        <a:lstStyle/>
        <a:p>
          <a:endParaRPr lang="en-US"/>
        </a:p>
      </dgm:t>
    </dgm:pt>
    <dgm:pt modelId="{DDA5F817-87D6-440C-9F02-6F757B922555}" type="sibTrans" cxnId="{AEF92B9F-FA65-4DC6-84E0-BD64B0735A1F}">
      <dgm:prSet/>
      <dgm:spPr/>
      <dgm:t>
        <a:bodyPr/>
        <a:lstStyle/>
        <a:p>
          <a:endParaRPr lang="en-US"/>
        </a:p>
      </dgm:t>
    </dgm:pt>
    <dgm:pt modelId="{765AE679-BC78-4489-B609-1626BB653C3A}" type="pres">
      <dgm:prSet presAssocID="{BBC63F11-E9FC-4D6B-B5F5-8C288D736B34}" presName="Name0" presStyleCnt="0">
        <dgm:presLayoutVars>
          <dgm:dir/>
          <dgm:animLvl val="lvl"/>
          <dgm:resizeHandles val="exact"/>
        </dgm:presLayoutVars>
      </dgm:prSet>
      <dgm:spPr/>
    </dgm:pt>
    <dgm:pt modelId="{55303D48-55EE-4E95-AB54-7F7A08581777}" type="pres">
      <dgm:prSet presAssocID="{833169FD-73A2-4591-AF82-B7B507B08F68}" presName="linNode" presStyleCnt="0"/>
      <dgm:spPr/>
    </dgm:pt>
    <dgm:pt modelId="{44EF9E6E-A562-4409-8D29-C9B6A4E044B7}" type="pres">
      <dgm:prSet presAssocID="{833169FD-73A2-4591-AF82-B7B507B08F68}" presName="parTx" presStyleLbl="revTx" presStyleIdx="0" presStyleCnt="1">
        <dgm:presLayoutVars>
          <dgm:chMax val="1"/>
          <dgm:bulletEnabled val="1"/>
        </dgm:presLayoutVars>
      </dgm:prSet>
      <dgm:spPr/>
    </dgm:pt>
    <dgm:pt modelId="{CB4C5D67-97FB-409A-BF51-D04D76EA902D}" type="pres">
      <dgm:prSet presAssocID="{833169FD-73A2-4591-AF82-B7B507B08F68}" presName="bracket" presStyleLbl="parChTrans1D1" presStyleIdx="0" presStyleCnt="1"/>
      <dgm:spPr/>
    </dgm:pt>
    <dgm:pt modelId="{6E212B48-4E9A-4BD8-8946-904B6FD82E6E}" type="pres">
      <dgm:prSet presAssocID="{833169FD-73A2-4591-AF82-B7B507B08F68}" presName="spH" presStyleCnt="0"/>
      <dgm:spPr/>
    </dgm:pt>
    <dgm:pt modelId="{27E8EE1C-17F4-451F-8996-2EB2235776D0}" type="pres">
      <dgm:prSet presAssocID="{833169FD-73A2-4591-AF82-B7B507B08F68}" presName="desTx" presStyleLbl="node1" presStyleIdx="0" presStyleCnt="1" custScaleY="104091">
        <dgm:presLayoutVars>
          <dgm:bulletEnabled val="1"/>
        </dgm:presLayoutVars>
      </dgm:prSet>
      <dgm:spPr/>
    </dgm:pt>
  </dgm:ptLst>
  <dgm:cxnLst>
    <dgm:cxn modelId="{4AE65402-D5AF-4CAB-AC9B-1F25DF976DC3}" type="presOf" srcId="{BBC63F11-E9FC-4D6B-B5F5-8C288D736B34}" destId="{765AE679-BC78-4489-B609-1626BB653C3A}" srcOrd="0" destOrd="0" presId="urn:diagrams.loki3.com/BracketList"/>
    <dgm:cxn modelId="{39A50E1A-71CD-4BDF-85A9-DAD05600EA80}" srcId="{13432655-8C2B-4076-A678-EB84FD79FC6A}" destId="{97EA99CE-E70B-4951-BCE4-8E594D2D6EFD}" srcOrd="0" destOrd="0" parTransId="{ED564A44-9272-4C6A-B07F-D87617283C21}" sibTransId="{A7851AD3-B363-4817-AF4D-884C312105F1}"/>
    <dgm:cxn modelId="{2869C51C-537E-451B-81C1-FD8CF21EDEC0}" type="presOf" srcId="{1D15C362-BE4A-4B62-89D4-D7C4E8AC3A46}" destId="{27E8EE1C-17F4-451F-8996-2EB2235776D0}" srcOrd="0" destOrd="9" presId="urn:diagrams.loki3.com/BracketList"/>
    <dgm:cxn modelId="{4D76EF20-926F-42E4-9E9F-1FA3276194E0}" type="presOf" srcId="{0AC4BE46-BFC2-4925-B013-A06F8411B29C}" destId="{27E8EE1C-17F4-451F-8996-2EB2235776D0}" srcOrd="0" destOrd="0" presId="urn:diagrams.loki3.com/BracketList"/>
    <dgm:cxn modelId="{00969922-64FF-4235-A9BD-AA0E8591C213}" type="presOf" srcId="{157DC966-CEAB-4226-9940-AA7E9FBCC982}" destId="{27E8EE1C-17F4-451F-8996-2EB2235776D0}" srcOrd="0" destOrd="6" presId="urn:diagrams.loki3.com/BracketList"/>
    <dgm:cxn modelId="{369DB525-7C36-43B2-A781-F4D4EFC302E0}" srcId="{833169FD-73A2-4591-AF82-B7B507B08F68}" destId="{564D16FF-C5D1-42EA-8C95-84D87DE61B5D}" srcOrd="1" destOrd="0" parTransId="{6226111E-D87C-46E7-8FE0-63A29A1E37ED}" sibTransId="{F30F9F0A-BF65-4DD2-B24A-6FE47E2E0BC3}"/>
    <dgm:cxn modelId="{8065722A-E42A-4A70-96AC-E7E03F875276}" type="presOf" srcId="{833169FD-73A2-4591-AF82-B7B507B08F68}" destId="{44EF9E6E-A562-4409-8D29-C9B6A4E044B7}" srcOrd="0" destOrd="0" presId="urn:diagrams.loki3.com/BracketList"/>
    <dgm:cxn modelId="{95D1DE2F-04B9-40B6-8558-65047862BE8C}" srcId="{833169FD-73A2-4591-AF82-B7B507B08F68}" destId="{157DC966-CEAB-4226-9940-AA7E9FBCC982}" srcOrd="3" destOrd="0" parTransId="{783024FD-D295-40CB-8BB7-BC6A5B559693}" sibTransId="{66D64DBE-AEA1-44FF-9256-6F4FC33B4EA6}"/>
    <dgm:cxn modelId="{6E37F432-CA0E-4FF5-BD46-A6C80B7899B1}" srcId="{833169FD-73A2-4591-AF82-B7B507B08F68}" destId="{27F44D1A-0C43-4EE1-A2EB-10DBBF812592}" srcOrd="4" destOrd="0" parTransId="{4492E2F9-0C9B-4262-A661-A242F696A3D1}" sibTransId="{13F4282C-38DC-4CA9-AD51-94E4175392E4}"/>
    <dgm:cxn modelId="{AA1DE63D-2DE8-4529-B1D8-DF7405CFED5B}" srcId="{833169FD-73A2-4591-AF82-B7B507B08F68}" destId="{13432655-8C2B-4076-A678-EB84FD79FC6A}" srcOrd="6" destOrd="0" parTransId="{064289B0-60CD-4F19-AAF4-757822054990}" sibTransId="{C3B380BA-2CD6-478B-8799-38FEF7FEDF42}"/>
    <dgm:cxn modelId="{625D435F-6ED2-4756-B382-1FA5C8290BEF}" type="presOf" srcId="{6C4BAED3-0340-44C5-A264-37B72799DD4B}" destId="{27E8EE1C-17F4-451F-8996-2EB2235776D0}" srcOrd="0" destOrd="12" presId="urn:diagrams.loki3.com/BracketList"/>
    <dgm:cxn modelId="{37FB0649-6C47-4215-8133-F4900D161621}" type="presOf" srcId="{13432655-8C2B-4076-A678-EB84FD79FC6A}" destId="{27E8EE1C-17F4-451F-8996-2EB2235776D0}" srcOrd="0" destOrd="10" presId="urn:diagrams.loki3.com/BracketList"/>
    <dgm:cxn modelId="{3139636B-750C-4115-B6D1-9ADF9415C4DF}" srcId="{833169FD-73A2-4591-AF82-B7B507B08F68}" destId="{14FB24BB-7875-4E93-B3FC-CBAAF6A7A5A7}" srcOrd="2" destOrd="0" parTransId="{CBC7F47E-FD82-4352-9554-157D0ACE0FE5}" sibTransId="{B815106C-345D-443B-BCF9-0B7971E62C80}"/>
    <dgm:cxn modelId="{2189C576-C934-4261-9F67-7A1EF89529D1}" type="presOf" srcId="{CA62E5D9-AEFA-4D32-B15F-39EE08B24B53}" destId="{27E8EE1C-17F4-451F-8996-2EB2235776D0}" srcOrd="0" destOrd="8" presId="urn:diagrams.loki3.com/BracketList"/>
    <dgm:cxn modelId="{11232658-DD22-46E5-AF41-48C2553767D1}" srcId="{833169FD-73A2-4591-AF82-B7B507B08F68}" destId="{1D15C362-BE4A-4B62-89D4-D7C4E8AC3A46}" srcOrd="5" destOrd="0" parTransId="{36917774-E5DC-4BCE-859C-9D5814E26521}" sibTransId="{D1041420-92B6-496C-93CF-4C7235A3D16D}"/>
    <dgm:cxn modelId="{1BE97B79-97C4-4133-83A1-83DDA511B127}" type="presOf" srcId="{4E69A4A7-E387-4DA5-A297-85BD48E75F80}" destId="{27E8EE1C-17F4-451F-8996-2EB2235776D0}" srcOrd="0" destOrd="1" presId="urn:diagrams.loki3.com/BracketList"/>
    <dgm:cxn modelId="{194F557F-5DB6-4D79-B728-3CC9C06008F6}" type="presOf" srcId="{46F855C7-A6E5-4273-99BC-BA45D8B77756}" destId="{27E8EE1C-17F4-451F-8996-2EB2235776D0}" srcOrd="0" destOrd="2" presId="urn:diagrams.loki3.com/BracketList"/>
    <dgm:cxn modelId="{56C84093-87BB-48C5-A4D8-349659764C11}" srcId="{0AC4BE46-BFC2-4925-B013-A06F8411B29C}" destId="{C12D6B2F-1393-4079-9C3F-15E32A8D6D0C}" srcOrd="2" destOrd="0" parTransId="{9A40EBB9-A925-4012-96AE-AC4504A05F18}" sibTransId="{415B7D10-A1F6-429F-8545-48327DEC8C01}"/>
    <dgm:cxn modelId="{E0771A94-C257-4F19-9C2D-760BCF2067A9}" srcId="{13432655-8C2B-4076-A678-EB84FD79FC6A}" destId="{6C4BAED3-0340-44C5-A264-37B72799DD4B}" srcOrd="1" destOrd="0" parTransId="{E6DD9B88-D4B5-4840-B506-C43DB391F7CC}" sibTransId="{6691A196-4756-4B5E-A185-C99A4AA5EC7C}"/>
    <dgm:cxn modelId="{21E9D795-0824-4757-98BF-EEE6CB0D4A11}" type="presOf" srcId="{27F44D1A-0C43-4EE1-A2EB-10DBBF812592}" destId="{27E8EE1C-17F4-451F-8996-2EB2235776D0}" srcOrd="0" destOrd="7" presId="urn:diagrams.loki3.com/BracketList"/>
    <dgm:cxn modelId="{AEF92B9F-FA65-4DC6-84E0-BD64B0735A1F}" srcId="{0AC4BE46-BFC2-4925-B013-A06F8411B29C}" destId="{46F855C7-A6E5-4273-99BC-BA45D8B77756}" srcOrd="1" destOrd="0" parTransId="{8288B531-5970-4B04-ADA5-072F7CACC9EA}" sibTransId="{DDA5F817-87D6-440C-9F02-6F757B922555}"/>
    <dgm:cxn modelId="{BEE459AD-34E3-4938-8FEC-C718D0806087}" srcId="{833169FD-73A2-4591-AF82-B7B507B08F68}" destId="{0AC4BE46-BFC2-4925-B013-A06F8411B29C}" srcOrd="0" destOrd="0" parTransId="{FFC18367-1E24-4D4F-A511-DC2630406223}" sibTransId="{B9B1A0D0-DD0B-414C-A93C-2178CC5B3654}"/>
    <dgm:cxn modelId="{7AAE5FB3-6AC2-4989-A7A6-8E8F3668F625}" type="presOf" srcId="{14FB24BB-7875-4E93-B3FC-CBAAF6A7A5A7}" destId="{27E8EE1C-17F4-451F-8996-2EB2235776D0}" srcOrd="0" destOrd="5" presId="urn:diagrams.loki3.com/BracketList"/>
    <dgm:cxn modelId="{A7F12EB5-41AB-40B0-A3BF-9CC8E0B03FD6}" srcId="{0AC4BE46-BFC2-4925-B013-A06F8411B29C}" destId="{4E69A4A7-E387-4DA5-A297-85BD48E75F80}" srcOrd="0" destOrd="0" parTransId="{2DD7E10C-6179-45B0-842A-D0A56C7664C2}" sibTransId="{F1EF26BA-8C5C-437D-9895-172BF3D29804}"/>
    <dgm:cxn modelId="{81165FBF-E51B-4984-A274-E259686E56C8}" type="presOf" srcId="{97EA99CE-E70B-4951-BCE4-8E594D2D6EFD}" destId="{27E8EE1C-17F4-451F-8996-2EB2235776D0}" srcOrd="0" destOrd="11" presId="urn:diagrams.loki3.com/BracketList"/>
    <dgm:cxn modelId="{FF79E1C9-63AA-451A-B3C2-BD510C5341BC}" type="presOf" srcId="{C12D6B2F-1393-4079-9C3F-15E32A8D6D0C}" destId="{27E8EE1C-17F4-451F-8996-2EB2235776D0}" srcOrd="0" destOrd="3" presId="urn:diagrams.loki3.com/BracketList"/>
    <dgm:cxn modelId="{7D613ECA-D75D-45EF-AC65-96B3FD69F685}" srcId="{27F44D1A-0C43-4EE1-A2EB-10DBBF812592}" destId="{CA62E5D9-AEFA-4D32-B15F-39EE08B24B53}" srcOrd="0" destOrd="0" parTransId="{DE583B99-EF5B-4EE4-93D8-5C1C1320AA9F}" sibTransId="{969E844C-1844-4E7F-B8FA-A60F7A12ADFB}"/>
    <dgm:cxn modelId="{FFDD0FD2-0BF0-4A33-B8D7-96116E5BFF14}" type="presOf" srcId="{564D16FF-C5D1-42EA-8C95-84D87DE61B5D}" destId="{27E8EE1C-17F4-451F-8996-2EB2235776D0}" srcOrd="0" destOrd="4" presId="urn:diagrams.loki3.com/BracketList"/>
    <dgm:cxn modelId="{554ACDFE-8EDB-4E6A-9BA1-DBAD6FE63512}" srcId="{BBC63F11-E9FC-4D6B-B5F5-8C288D736B34}" destId="{833169FD-73A2-4591-AF82-B7B507B08F68}" srcOrd="0" destOrd="0" parTransId="{F1A8514E-95A9-4FCC-AA78-17369BA19E14}" sibTransId="{4B97234F-B921-4269-AFA6-CBB790742421}"/>
    <dgm:cxn modelId="{C752CE2B-967E-49E4-BFFC-952325B8825B}" type="presParOf" srcId="{765AE679-BC78-4489-B609-1626BB653C3A}" destId="{55303D48-55EE-4E95-AB54-7F7A08581777}" srcOrd="0" destOrd="0" presId="urn:diagrams.loki3.com/BracketList"/>
    <dgm:cxn modelId="{41D2409C-E5C4-4CAC-8CA5-C6F71043485F}" type="presParOf" srcId="{55303D48-55EE-4E95-AB54-7F7A08581777}" destId="{44EF9E6E-A562-4409-8D29-C9B6A4E044B7}" srcOrd="0" destOrd="0" presId="urn:diagrams.loki3.com/BracketList"/>
    <dgm:cxn modelId="{122C096D-0614-456F-973E-3F39EEA28165}" type="presParOf" srcId="{55303D48-55EE-4E95-AB54-7F7A08581777}" destId="{CB4C5D67-97FB-409A-BF51-D04D76EA902D}" srcOrd="1" destOrd="0" presId="urn:diagrams.loki3.com/BracketList"/>
    <dgm:cxn modelId="{EFF2A559-F061-421E-950D-0C506A475D04}" type="presParOf" srcId="{55303D48-55EE-4E95-AB54-7F7A08581777}" destId="{6E212B48-4E9A-4BD8-8946-904B6FD82E6E}" srcOrd="2" destOrd="0" presId="urn:diagrams.loki3.com/BracketList"/>
    <dgm:cxn modelId="{2C949D14-3105-4D56-955F-DF81B5ADEFC8}" type="presParOf" srcId="{55303D48-55EE-4E95-AB54-7F7A08581777}" destId="{27E8EE1C-17F4-451F-8996-2EB2235776D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C63F11-E9FC-4D6B-B5F5-8C288D736B34}" type="doc">
      <dgm:prSet loTypeId="urn:diagrams.loki3.com/BracketList" loCatId="list" qsTypeId="urn:microsoft.com/office/officeart/2005/8/quickstyle/simple1" qsCatId="simple" csTypeId="urn:microsoft.com/office/officeart/2005/8/colors/colorful2" csCatId="colorful" phldr="1"/>
      <dgm:spPr/>
      <dgm:t>
        <a:bodyPr/>
        <a:lstStyle/>
        <a:p>
          <a:endParaRPr lang="en-IE"/>
        </a:p>
      </dgm:t>
    </dgm:pt>
    <dgm:pt modelId="{833169FD-73A2-4591-AF82-B7B507B08F68}">
      <dgm:prSet phldrT="[Text]" custT="1"/>
      <dgm:spPr/>
      <dgm:t>
        <a:bodyPr/>
        <a:lstStyle/>
        <a:p>
          <a:r>
            <a:rPr lang="en-IE" sz="2800">
              <a:latin typeface="Calibri" panose="020F0502020204030204" pitchFamily="34" charset="0"/>
              <a:cs typeface="Calibri" panose="020F0502020204030204" pitchFamily="34" charset="0"/>
            </a:rPr>
            <a:t>Facilitate access and promote transparency and re-use</a:t>
          </a:r>
        </a:p>
      </dgm:t>
    </dgm:pt>
    <dgm:pt modelId="{F1A8514E-95A9-4FCC-AA78-17369BA19E14}" type="parTrans" cxnId="{554ACDFE-8EDB-4E6A-9BA1-DBAD6FE63512}">
      <dgm:prSet/>
      <dgm:spPr/>
      <dgm:t>
        <a:bodyPr/>
        <a:lstStyle/>
        <a:p>
          <a:endParaRPr lang="en-IE" sz="2800">
            <a:latin typeface="Calibri" panose="020F0502020204030204" pitchFamily="34" charset="0"/>
            <a:cs typeface="Calibri" panose="020F0502020204030204" pitchFamily="34" charset="0"/>
          </a:endParaRPr>
        </a:p>
      </dgm:t>
    </dgm:pt>
    <dgm:pt modelId="{4B97234F-B921-4269-AFA6-CBB790742421}" type="sibTrans" cxnId="{554ACDFE-8EDB-4E6A-9BA1-DBAD6FE63512}">
      <dgm:prSet/>
      <dgm:spPr/>
      <dgm:t>
        <a:bodyPr/>
        <a:lstStyle/>
        <a:p>
          <a:endParaRPr lang="en-IE" sz="2800">
            <a:latin typeface="Calibri" panose="020F0502020204030204" pitchFamily="34" charset="0"/>
            <a:cs typeface="Calibri" panose="020F0502020204030204" pitchFamily="34" charset="0"/>
          </a:endParaRPr>
        </a:p>
      </dgm:t>
    </dgm:pt>
    <dgm:pt modelId="{74C26CC5-CB51-4534-B8C4-0435A2C4682E}">
      <dgm:prSet phldrT="[Text]" custT="1"/>
      <dgm:spPr/>
      <dgm:t>
        <a:bodyPr/>
        <a:lstStyle/>
        <a:p>
          <a:r>
            <a:rPr lang="en-IE" sz="2800">
              <a:latin typeface="Calibri" panose="020F0502020204030204" pitchFamily="34" charset="0"/>
              <a:cs typeface="Calibri" panose="020F0502020204030204" pitchFamily="34" charset="0"/>
            </a:rPr>
            <a:t>Easy and standardized way to publish</a:t>
          </a:r>
        </a:p>
      </dgm:t>
    </dgm:pt>
    <dgm:pt modelId="{D6B51011-AB04-43D8-BFF7-0236799C78B7}" type="parTrans" cxnId="{5D9E5338-C020-43EF-8D8F-E5E864172392}">
      <dgm:prSet/>
      <dgm:spPr/>
      <dgm:t>
        <a:bodyPr/>
        <a:lstStyle/>
        <a:p>
          <a:endParaRPr lang="en-IE" sz="2800">
            <a:latin typeface="Calibri" panose="020F0502020204030204" pitchFamily="34" charset="0"/>
            <a:cs typeface="Calibri" panose="020F0502020204030204" pitchFamily="34" charset="0"/>
          </a:endParaRPr>
        </a:p>
      </dgm:t>
    </dgm:pt>
    <dgm:pt modelId="{CA2C4445-3BA9-43A2-85B2-5501787FA791}" type="sibTrans" cxnId="{5D9E5338-C020-43EF-8D8F-E5E864172392}">
      <dgm:prSet/>
      <dgm:spPr/>
      <dgm:t>
        <a:bodyPr/>
        <a:lstStyle/>
        <a:p>
          <a:endParaRPr lang="en-IE" sz="2800">
            <a:latin typeface="Calibri" panose="020F0502020204030204" pitchFamily="34" charset="0"/>
            <a:cs typeface="Calibri" panose="020F0502020204030204" pitchFamily="34" charset="0"/>
          </a:endParaRPr>
        </a:p>
      </dgm:t>
    </dgm:pt>
    <dgm:pt modelId="{4F1E7928-7798-4A6B-89DC-4B8BD2810B62}">
      <dgm:prSet phldrT="[Text]" custT="1"/>
      <dgm:spPr/>
      <dgm:t>
        <a:bodyPr/>
        <a:lstStyle/>
        <a:p>
          <a:r>
            <a:rPr lang="en-IE" sz="2800">
              <a:latin typeface="Calibri" panose="020F0502020204030204" pitchFamily="34" charset="0"/>
              <a:cs typeface="Calibri" panose="020F0502020204030204" pitchFamily="34" charset="0"/>
            </a:rPr>
            <a:t>Facilitate search</a:t>
          </a:r>
        </a:p>
      </dgm:t>
    </dgm:pt>
    <dgm:pt modelId="{A204E586-8B53-49DA-9EB7-7DD38A7681AB}" type="parTrans" cxnId="{755BE6AA-3180-408F-8E74-A76507F974CE}">
      <dgm:prSet/>
      <dgm:spPr/>
      <dgm:t>
        <a:bodyPr/>
        <a:lstStyle/>
        <a:p>
          <a:endParaRPr lang="en-US"/>
        </a:p>
      </dgm:t>
    </dgm:pt>
    <dgm:pt modelId="{17B13677-B6EE-4E2D-9953-CD8A1280547D}" type="sibTrans" cxnId="{755BE6AA-3180-408F-8E74-A76507F974CE}">
      <dgm:prSet/>
      <dgm:spPr/>
      <dgm:t>
        <a:bodyPr/>
        <a:lstStyle/>
        <a:p>
          <a:endParaRPr lang="en-US"/>
        </a:p>
      </dgm:t>
    </dgm:pt>
    <dgm:pt modelId="{EC07D227-6E61-4FCC-96FC-0DE27B7C6532}">
      <dgm:prSet phldrT="[Text]" custT="1"/>
      <dgm:spPr/>
      <dgm:t>
        <a:bodyPr/>
        <a:lstStyle/>
        <a:p>
          <a:r>
            <a:rPr lang="en-IE" sz="2800">
              <a:latin typeface="Calibri" panose="020F0502020204030204" pitchFamily="34" charset="0"/>
              <a:cs typeface="Calibri" panose="020F0502020204030204" pitchFamily="34" charset="0"/>
            </a:rPr>
            <a:t>Facilitate access</a:t>
          </a:r>
        </a:p>
      </dgm:t>
    </dgm:pt>
    <dgm:pt modelId="{0B6B78D4-FB3E-4031-9426-EDCB7762B854}" type="parTrans" cxnId="{3833B796-C952-4D17-B7A9-028604CE5613}">
      <dgm:prSet/>
      <dgm:spPr/>
      <dgm:t>
        <a:bodyPr/>
        <a:lstStyle/>
        <a:p>
          <a:endParaRPr lang="en-US"/>
        </a:p>
      </dgm:t>
    </dgm:pt>
    <dgm:pt modelId="{CACA6C65-2828-4CE1-BA7F-EBAB6F376409}" type="sibTrans" cxnId="{3833B796-C952-4D17-B7A9-028604CE5613}">
      <dgm:prSet/>
      <dgm:spPr/>
      <dgm:t>
        <a:bodyPr/>
        <a:lstStyle/>
        <a:p>
          <a:endParaRPr lang="en-US"/>
        </a:p>
      </dgm:t>
    </dgm:pt>
    <dgm:pt modelId="{6E53C81A-C8ED-4507-A41A-5706784BF9CC}">
      <dgm:prSet phldrT="[Text]" custT="1"/>
      <dgm:spPr/>
      <dgm:t>
        <a:bodyPr/>
        <a:lstStyle/>
        <a:p>
          <a:r>
            <a:rPr lang="en-US" sz="2800">
              <a:latin typeface="Calibri" panose="020F0502020204030204" pitchFamily="34" charset="0"/>
              <a:cs typeface="Calibri" panose="020F0502020204030204" pitchFamily="34" charset="0"/>
            </a:rPr>
            <a:t>Eliminates redundancy: Standardization reduces duplication of efforts</a:t>
          </a:r>
          <a:endParaRPr lang="en-IE" sz="2800">
            <a:latin typeface="Calibri" panose="020F0502020204030204" pitchFamily="34" charset="0"/>
            <a:cs typeface="Calibri" panose="020F0502020204030204" pitchFamily="34" charset="0"/>
          </a:endParaRPr>
        </a:p>
      </dgm:t>
    </dgm:pt>
    <dgm:pt modelId="{0C230509-7212-4AA9-B29C-4D59FDA02D9A}" type="parTrans" cxnId="{54483BB4-ACE8-41BF-86DF-A86AD6977E70}">
      <dgm:prSet/>
      <dgm:spPr/>
      <dgm:t>
        <a:bodyPr/>
        <a:lstStyle/>
        <a:p>
          <a:endParaRPr lang="en-US"/>
        </a:p>
      </dgm:t>
    </dgm:pt>
    <dgm:pt modelId="{F9C42BF2-22E7-4E25-AF19-06459FFC03F2}" type="sibTrans" cxnId="{54483BB4-ACE8-41BF-86DF-A86AD6977E70}">
      <dgm:prSet/>
      <dgm:spPr/>
      <dgm:t>
        <a:bodyPr/>
        <a:lstStyle/>
        <a:p>
          <a:endParaRPr lang="en-US"/>
        </a:p>
      </dgm:t>
    </dgm:pt>
    <dgm:pt modelId="{5BEE7ACC-2D8A-46D7-853A-A9A9B42DC2A0}">
      <dgm:prSet phldrT="[Text]" custT="1"/>
      <dgm:spPr/>
      <dgm:t>
        <a:bodyPr/>
        <a:lstStyle/>
        <a:p>
          <a:r>
            <a:rPr lang="en-IE" sz="2800">
              <a:latin typeface="Calibri" panose="020F0502020204030204" pitchFamily="34" charset="0"/>
              <a:cs typeface="Calibri" panose="020F0502020204030204" pitchFamily="34" charset="0"/>
            </a:rPr>
            <a:t>Harmonization across borders</a:t>
          </a:r>
        </a:p>
      </dgm:t>
    </dgm:pt>
    <dgm:pt modelId="{D792555C-CB64-4314-A1BD-B05700CFF6A3}" type="parTrans" cxnId="{3AB0D4DF-813C-474C-B930-8D97967E2478}">
      <dgm:prSet/>
      <dgm:spPr/>
      <dgm:t>
        <a:bodyPr/>
        <a:lstStyle/>
        <a:p>
          <a:endParaRPr lang="en-US"/>
        </a:p>
      </dgm:t>
    </dgm:pt>
    <dgm:pt modelId="{B5D31341-1841-4905-8906-5CE5AD8AB81F}" type="sibTrans" cxnId="{3AB0D4DF-813C-474C-B930-8D97967E2478}">
      <dgm:prSet/>
      <dgm:spPr/>
      <dgm:t>
        <a:bodyPr/>
        <a:lstStyle/>
        <a:p>
          <a:endParaRPr lang="en-US"/>
        </a:p>
      </dgm:t>
    </dgm:pt>
    <dgm:pt modelId="{765AE679-BC78-4489-B609-1626BB653C3A}" type="pres">
      <dgm:prSet presAssocID="{BBC63F11-E9FC-4D6B-B5F5-8C288D736B34}" presName="Name0" presStyleCnt="0">
        <dgm:presLayoutVars>
          <dgm:dir/>
          <dgm:animLvl val="lvl"/>
          <dgm:resizeHandles val="exact"/>
        </dgm:presLayoutVars>
      </dgm:prSet>
      <dgm:spPr/>
    </dgm:pt>
    <dgm:pt modelId="{55303D48-55EE-4E95-AB54-7F7A08581777}" type="pres">
      <dgm:prSet presAssocID="{833169FD-73A2-4591-AF82-B7B507B08F68}" presName="linNode" presStyleCnt="0"/>
      <dgm:spPr/>
    </dgm:pt>
    <dgm:pt modelId="{44EF9E6E-A562-4409-8D29-C9B6A4E044B7}" type="pres">
      <dgm:prSet presAssocID="{833169FD-73A2-4591-AF82-B7B507B08F68}" presName="parTx" presStyleLbl="revTx" presStyleIdx="0" presStyleCnt="1">
        <dgm:presLayoutVars>
          <dgm:chMax val="1"/>
          <dgm:bulletEnabled val="1"/>
        </dgm:presLayoutVars>
      </dgm:prSet>
      <dgm:spPr/>
    </dgm:pt>
    <dgm:pt modelId="{CB4C5D67-97FB-409A-BF51-D04D76EA902D}" type="pres">
      <dgm:prSet presAssocID="{833169FD-73A2-4591-AF82-B7B507B08F68}" presName="bracket" presStyleLbl="parChTrans1D1" presStyleIdx="0" presStyleCnt="1"/>
      <dgm:spPr/>
    </dgm:pt>
    <dgm:pt modelId="{6E212B48-4E9A-4BD8-8946-904B6FD82E6E}" type="pres">
      <dgm:prSet presAssocID="{833169FD-73A2-4591-AF82-B7B507B08F68}" presName="spH" presStyleCnt="0"/>
      <dgm:spPr/>
    </dgm:pt>
    <dgm:pt modelId="{5BE3556A-5304-4F12-ABAA-866F664BA13B}" type="pres">
      <dgm:prSet presAssocID="{833169FD-73A2-4591-AF82-B7B507B08F68}" presName="desTx" presStyleLbl="node1" presStyleIdx="0" presStyleCnt="1">
        <dgm:presLayoutVars>
          <dgm:bulletEnabled val="1"/>
        </dgm:presLayoutVars>
      </dgm:prSet>
      <dgm:spPr/>
    </dgm:pt>
  </dgm:ptLst>
  <dgm:cxnLst>
    <dgm:cxn modelId="{4AE65402-D5AF-4CAB-AC9B-1F25DF976DC3}" type="presOf" srcId="{BBC63F11-E9FC-4D6B-B5F5-8C288D736B34}" destId="{765AE679-BC78-4489-B609-1626BB653C3A}" srcOrd="0" destOrd="0" presId="urn:diagrams.loki3.com/BracketList"/>
    <dgm:cxn modelId="{E0F59415-18B0-474D-93F3-422FA5380D72}" type="presOf" srcId="{74C26CC5-CB51-4534-B8C4-0435A2C4682E}" destId="{5BE3556A-5304-4F12-ABAA-866F664BA13B}" srcOrd="0" destOrd="0" presId="urn:diagrams.loki3.com/BracketList"/>
    <dgm:cxn modelId="{B6179E23-2888-4BB2-9BDA-8DB9C61F3095}" type="presOf" srcId="{5BEE7ACC-2D8A-46D7-853A-A9A9B42DC2A0}" destId="{5BE3556A-5304-4F12-ABAA-866F664BA13B}" srcOrd="0" destOrd="4" presId="urn:diagrams.loki3.com/BracketList"/>
    <dgm:cxn modelId="{8065722A-E42A-4A70-96AC-E7E03F875276}" type="presOf" srcId="{833169FD-73A2-4591-AF82-B7B507B08F68}" destId="{44EF9E6E-A562-4409-8D29-C9B6A4E044B7}" srcOrd="0" destOrd="0" presId="urn:diagrams.loki3.com/BracketList"/>
    <dgm:cxn modelId="{5D9E5338-C020-43EF-8D8F-E5E864172392}" srcId="{833169FD-73A2-4591-AF82-B7B507B08F68}" destId="{74C26CC5-CB51-4534-B8C4-0435A2C4682E}" srcOrd="0" destOrd="0" parTransId="{D6B51011-AB04-43D8-BFF7-0236799C78B7}" sibTransId="{CA2C4445-3BA9-43A2-85B2-5501787FA791}"/>
    <dgm:cxn modelId="{3833B796-C952-4D17-B7A9-028604CE5613}" srcId="{74C26CC5-CB51-4534-B8C4-0435A2C4682E}" destId="{EC07D227-6E61-4FCC-96FC-0DE27B7C6532}" srcOrd="1" destOrd="0" parTransId="{0B6B78D4-FB3E-4031-9426-EDCB7762B854}" sibTransId="{CACA6C65-2828-4CE1-BA7F-EBAB6F376409}"/>
    <dgm:cxn modelId="{7C0CA9A5-5A8C-46B6-A80F-49B3F2A245F1}" type="presOf" srcId="{EC07D227-6E61-4FCC-96FC-0DE27B7C6532}" destId="{5BE3556A-5304-4F12-ABAA-866F664BA13B}" srcOrd="0" destOrd="2" presId="urn:diagrams.loki3.com/BracketList"/>
    <dgm:cxn modelId="{755BE6AA-3180-408F-8E74-A76507F974CE}" srcId="{74C26CC5-CB51-4534-B8C4-0435A2C4682E}" destId="{4F1E7928-7798-4A6B-89DC-4B8BD2810B62}" srcOrd="0" destOrd="0" parTransId="{A204E586-8B53-49DA-9EB7-7DD38A7681AB}" sibTransId="{17B13677-B6EE-4E2D-9953-CD8A1280547D}"/>
    <dgm:cxn modelId="{80886AAF-0D95-4D33-A0B9-FCC63788202B}" type="presOf" srcId="{6E53C81A-C8ED-4507-A41A-5706784BF9CC}" destId="{5BE3556A-5304-4F12-ABAA-866F664BA13B}" srcOrd="0" destOrd="3" presId="urn:diagrams.loki3.com/BracketList"/>
    <dgm:cxn modelId="{54483BB4-ACE8-41BF-86DF-A86AD6977E70}" srcId="{833169FD-73A2-4591-AF82-B7B507B08F68}" destId="{6E53C81A-C8ED-4507-A41A-5706784BF9CC}" srcOrd="1" destOrd="0" parTransId="{0C230509-7212-4AA9-B29C-4D59FDA02D9A}" sibTransId="{F9C42BF2-22E7-4E25-AF19-06459FFC03F2}"/>
    <dgm:cxn modelId="{7512CCB5-942D-4B84-8645-DE2F1712152D}" type="presOf" srcId="{4F1E7928-7798-4A6B-89DC-4B8BD2810B62}" destId="{5BE3556A-5304-4F12-ABAA-866F664BA13B}" srcOrd="0" destOrd="1" presId="urn:diagrams.loki3.com/BracketList"/>
    <dgm:cxn modelId="{3AB0D4DF-813C-474C-B930-8D97967E2478}" srcId="{833169FD-73A2-4591-AF82-B7B507B08F68}" destId="{5BEE7ACC-2D8A-46D7-853A-A9A9B42DC2A0}" srcOrd="2" destOrd="0" parTransId="{D792555C-CB64-4314-A1BD-B05700CFF6A3}" sibTransId="{B5D31341-1841-4905-8906-5CE5AD8AB81F}"/>
    <dgm:cxn modelId="{554ACDFE-8EDB-4E6A-9BA1-DBAD6FE63512}" srcId="{BBC63F11-E9FC-4D6B-B5F5-8C288D736B34}" destId="{833169FD-73A2-4591-AF82-B7B507B08F68}" srcOrd="0" destOrd="0" parTransId="{F1A8514E-95A9-4FCC-AA78-17369BA19E14}" sibTransId="{4B97234F-B921-4269-AFA6-CBB790742421}"/>
    <dgm:cxn modelId="{C752CE2B-967E-49E4-BFFC-952325B8825B}" type="presParOf" srcId="{765AE679-BC78-4489-B609-1626BB653C3A}" destId="{55303D48-55EE-4E95-AB54-7F7A08581777}" srcOrd="0" destOrd="0" presId="urn:diagrams.loki3.com/BracketList"/>
    <dgm:cxn modelId="{41D2409C-E5C4-4CAC-8CA5-C6F71043485F}" type="presParOf" srcId="{55303D48-55EE-4E95-AB54-7F7A08581777}" destId="{44EF9E6E-A562-4409-8D29-C9B6A4E044B7}" srcOrd="0" destOrd="0" presId="urn:diagrams.loki3.com/BracketList"/>
    <dgm:cxn modelId="{122C096D-0614-456F-973E-3F39EEA28165}" type="presParOf" srcId="{55303D48-55EE-4E95-AB54-7F7A08581777}" destId="{CB4C5D67-97FB-409A-BF51-D04D76EA902D}" srcOrd="1" destOrd="0" presId="urn:diagrams.loki3.com/BracketList"/>
    <dgm:cxn modelId="{EFF2A559-F061-421E-950D-0C506A475D04}" type="presParOf" srcId="{55303D48-55EE-4E95-AB54-7F7A08581777}" destId="{6E212B48-4E9A-4BD8-8946-904B6FD82E6E}" srcOrd="2" destOrd="0" presId="urn:diagrams.loki3.com/BracketList"/>
    <dgm:cxn modelId="{509FC1F2-B225-44BE-87BA-657334BF3720}" type="presParOf" srcId="{55303D48-55EE-4E95-AB54-7F7A08581777}" destId="{5BE3556A-5304-4F12-ABAA-866F664BA13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BC63F11-E9FC-4D6B-B5F5-8C288D736B34}" type="doc">
      <dgm:prSet loTypeId="urn:diagrams.loki3.com/BracketList" loCatId="list" qsTypeId="urn:microsoft.com/office/officeart/2005/8/quickstyle/simple1" qsCatId="simple" csTypeId="urn:microsoft.com/office/officeart/2005/8/colors/colorful2" csCatId="colorful" phldr="1"/>
      <dgm:spPr/>
      <dgm:t>
        <a:bodyPr/>
        <a:lstStyle/>
        <a:p>
          <a:endParaRPr lang="en-IE"/>
        </a:p>
      </dgm:t>
    </dgm:pt>
    <dgm:pt modelId="{C65EF768-253A-4EA2-BA69-6E6B1372CAE3}">
      <dgm:prSet phldrT="[Text]" custT="1"/>
      <dgm:spPr/>
      <dgm:t>
        <a:bodyPr/>
        <a:lstStyle/>
        <a:p>
          <a:r>
            <a:rPr lang="en-IE" sz="2800">
              <a:latin typeface="Calibri" panose="020F0502020204030204" pitchFamily="34" charset="0"/>
              <a:cs typeface="Calibri" panose="020F0502020204030204" pitchFamily="34" charset="0"/>
            </a:rPr>
            <a:t>A2 ensure quality </a:t>
          </a:r>
        </a:p>
      </dgm:t>
    </dgm:pt>
    <dgm:pt modelId="{95A64B8A-1A0E-42A6-8629-D50CE3500650}" type="parTrans" cxnId="{506F4304-CBF0-4E4E-B548-1700386DB013}">
      <dgm:prSet/>
      <dgm:spPr/>
      <dgm:t>
        <a:bodyPr/>
        <a:lstStyle/>
        <a:p>
          <a:endParaRPr lang="en-IE" sz="2400"/>
        </a:p>
      </dgm:t>
    </dgm:pt>
    <dgm:pt modelId="{90DC2551-4BB1-416E-9BA3-8B302E3A9CAF}" type="sibTrans" cxnId="{506F4304-CBF0-4E4E-B548-1700386DB013}">
      <dgm:prSet/>
      <dgm:spPr/>
      <dgm:t>
        <a:bodyPr/>
        <a:lstStyle/>
        <a:p>
          <a:endParaRPr lang="en-IE" sz="2400"/>
        </a:p>
      </dgm:t>
    </dgm:pt>
    <dgm:pt modelId="{BAB3DBC2-4C06-4FA8-809C-1748A37E380E}">
      <dgm:prSet phldrT="[Text]" custT="1"/>
      <dgm:spPr>
        <a:solidFill>
          <a:srgbClr val="1FB7B7"/>
        </a:solidFill>
      </dgm:spPr>
      <dgm:t>
        <a:bodyPr/>
        <a:lstStyle/>
        <a:p>
          <a:r>
            <a:rPr lang="en-IE" sz="2800">
              <a:latin typeface="Calibri" panose="020F0502020204030204" pitchFamily="34" charset="0"/>
              <a:cs typeface="Calibri" panose="020F0502020204030204" pitchFamily="34" charset="0"/>
            </a:rPr>
            <a:t>Follow up and statistics</a:t>
          </a:r>
        </a:p>
      </dgm:t>
    </dgm:pt>
    <dgm:pt modelId="{63CCA6EF-115E-4FA0-B047-100F4F47D376}" type="parTrans" cxnId="{EBBADF4A-7796-4D9E-AE11-E442168E5959}">
      <dgm:prSet/>
      <dgm:spPr/>
      <dgm:t>
        <a:bodyPr/>
        <a:lstStyle/>
        <a:p>
          <a:endParaRPr lang="en-IE" sz="2400"/>
        </a:p>
      </dgm:t>
    </dgm:pt>
    <dgm:pt modelId="{476A441F-88EB-40C0-8B24-2103084F01DA}" type="sibTrans" cxnId="{EBBADF4A-7796-4D9E-AE11-E442168E5959}">
      <dgm:prSet/>
      <dgm:spPr/>
      <dgm:t>
        <a:bodyPr/>
        <a:lstStyle/>
        <a:p>
          <a:endParaRPr lang="en-IE" sz="2400"/>
        </a:p>
      </dgm:t>
    </dgm:pt>
    <dgm:pt modelId="{D6B21467-BC35-40A2-9748-576C5CEE1318}">
      <dgm:prSet phldrT="[Text]" custT="1"/>
      <dgm:spPr>
        <a:solidFill>
          <a:srgbClr val="1FB7B7"/>
        </a:solidFill>
      </dgm:spPr>
      <dgm:t>
        <a:bodyPr/>
        <a:lstStyle/>
        <a:p>
          <a:r>
            <a:rPr lang="en-IE" sz="2800">
              <a:latin typeface="Calibri" panose="020F0502020204030204" pitchFamily="34" charset="0"/>
              <a:cs typeface="Calibri" panose="020F0502020204030204" pitchFamily="34" charset="0"/>
            </a:rPr>
            <a:t>Quality control of metadata and content</a:t>
          </a:r>
        </a:p>
      </dgm:t>
    </dgm:pt>
    <dgm:pt modelId="{17CBCA7C-75AE-4E07-981B-7F2C26ECCDF8}" type="parTrans" cxnId="{1B46B834-C192-4632-83CE-94FD67B4CD81}">
      <dgm:prSet/>
      <dgm:spPr/>
      <dgm:t>
        <a:bodyPr/>
        <a:lstStyle/>
        <a:p>
          <a:endParaRPr lang="en-IE" sz="2400"/>
        </a:p>
      </dgm:t>
    </dgm:pt>
    <dgm:pt modelId="{85D2FE39-4E5A-47F8-ADFD-A2DBE65CD6BE}" type="sibTrans" cxnId="{1B46B834-C192-4632-83CE-94FD67B4CD81}">
      <dgm:prSet/>
      <dgm:spPr/>
      <dgm:t>
        <a:bodyPr/>
        <a:lstStyle/>
        <a:p>
          <a:endParaRPr lang="en-IE" sz="2400"/>
        </a:p>
      </dgm:t>
    </dgm:pt>
    <dgm:pt modelId="{1527C408-B613-4FE6-BAB1-14012D953034}">
      <dgm:prSet phldrT="[Text]" custT="1"/>
      <dgm:spPr>
        <a:solidFill>
          <a:srgbClr val="1FB7B7"/>
        </a:solidFill>
      </dgm:spPr>
      <dgm:t>
        <a:bodyPr/>
        <a:lstStyle/>
        <a:p>
          <a:r>
            <a:rPr lang="en-IE" sz="2800">
              <a:latin typeface="Calibri" panose="020F0502020204030204" pitchFamily="34" charset="0"/>
              <a:cs typeface="Calibri" panose="020F0502020204030204" pitchFamily="34" charset="0"/>
            </a:rPr>
            <a:t>Ensure trustworthiness of data</a:t>
          </a:r>
        </a:p>
      </dgm:t>
    </dgm:pt>
    <dgm:pt modelId="{0CB2A957-F7A6-474E-A711-96D78D7C02C3}" type="parTrans" cxnId="{C70CE2EE-C42C-4E0E-9EBB-839FF5D77276}">
      <dgm:prSet/>
      <dgm:spPr/>
      <dgm:t>
        <a:bodyPr/>
        <a:lstStyle/>
        <a:p>
          <a:endParaRPr lang="en-IE" sz="2400"/>
        </a:p>
      </dgm:t>
    </dgm:pt>
    <dgm:pt modelId="{941E04F6-B726-4F97-B574-BFAEC7A919B9}" type="sibTrans" cxnId="{C70CE2EE-C42C-4E0E-9EBB-839FF5D77276}">
      <dgm:prSet/>
      <dgm:spPr/>
      <dgm:t>
        <a:bodyPr/>
        <a:lstStyle/>
        <a:p>
          <a:endParaRPr lang="en-IE" sz="2400"/>
        </a:p>
      </dgm:t>
    </dgm:pt>
    <dgm:pt modelId="{30B1B48B-BE39-4F43-AAE2-0215B10118A7}">
      <dgm:prSet phldrT="[Text]" custT="1"/>
      <dgm:spPr>
        <a:solidFill>
          <a:srgbClr val="1FB7B7"/>
        </a:solidFill>
      </dgm:spPr>
      <dgm:t>
        <a:bodyPr/>
        <a:lstStyle/>
        <a:p>
          <a:r>
            <a:rPr lang="en-IE" sz="2800">
              <a:latin typeface="Calibri" panose="020F0502020204030204" pitchFamily="34" charset="0"/>
              <a:cs typeface="Calibri" panose="020F0502020204030204" pitchFamily="34" charset="0"/>
            </a:rPr>
            <a:t>Facilitation of tracking of change</a:t>
          </a:r>
        </a:p>
      </dgm:t>
    </dgm:pt>
    <dgm:pt modelId="{BE3D82C5-448B-4728-84F2-A1991047374F}" type="parTrans" cxnId="{79D0BD04-348B-4179-B443-9190A95C8791}">
      <dgm:prSet/>
      <dgm:spPr/>
      <dgm:t>
        <a:bodyPr/>
        <a:lstStyle/>
        <a:p>
          <a:endParaRPr lang="en-US"/>
        </a:p>
      </dgm:t>
    </dgm:pt>
    <dgm:pt modelId="{22707AD0-8CAC-43F5-AC7E-1D6211140848}" type="sibTrans" cxnId="{79D0BD04-348B-4179-B443-9190A95C8791}">
      <dgm:prSet/>
      <dgm:spPr/>
      <dgm:t>
        <a:bodyPr/>
        <a:lstStyle/>
        <a:p>
          <a:endParaRPr lang="en-US"/>
        </a:p>
      </dgm:t>
    </dgm:pt>
    <dgm:pt modelId="{BB925FA3-ACEB-449F-B11F-A15E1BCE184F}">
      <dgm:prSet phldrT="[Text]" custT="1"/>
      <dgm:spPr/>
      <dgm:t>
        <a:bodyPr/>
        <a:lstStyle/>
        <a:p>
          <a:r>
            <a:rPr lang="en-IE" sz="2800">
              <a:latin typeface="Calibri" panose="020F0502020204030204" pitchFamily="34" charset="0"/>
              <a:cs typeface="Calibri" panose="020F0502020204030204" pitchFamily="34" charset="0"/>
            </a:rPr>
            <a:t>Data curation</a:t>
          </a:r>
        </a:p>
      </dgm:t>
    </dgm:pt>
    <dgm:pt modelId="{91A87AC8-8EDA-4F37-B468-FCA5F5ED4F9C}" type="parTrans" cxnId="{3567CCCB-5998-4513-9AD6-215680945C01}">
      <dgm:prSet/>
      <dgm:spPr/>
      <dgm:t>
        <a:bodyPr/>
        <a:lstStyle/>
        <a:p>
          <a:endParaRPr lang="en-US"/>
        </a:p>
      </dgm:t>
    </dgm:pt>
    <dgm:pt modelId="{50423355-DF41-404A-A324-6ED46F48C303}" type="sibTrans" cxnId="{3567CCCB-5998-4513-9AD6-215680945C01}">
      <dgm:prSet/>
      <dgm:spPr/>
      <dgm:t>
        <a:bodyPr/>
        <a:lstStyle/>
        <a:p>
          <a:endParaRPr lang="en-US"/>
        </a:p>
      </dgm:t>
    </dgm:pt>
    <dgm:pt modelId="{A639BFED-490A-4054-A1E4-196DC73D96DB}">
      <dgm:prSet phldrT="[Text]" custT="1"/>
      <dgm:spPr/>
      <dgm:t>
        <a:bodyPr/>
        <a:lstStyle/>
        <a:p>
          <a:r>
            <a:rPr lang="en-IE" sz="2800">
              <a:latin typeface="Calibri" panose="020F0502020204030204" pitchFamily="34" charset="0"/>
              <a:cs typeface="Calibri" panose="020F0502020204030204" pitchFamily="34" charset="0"/>
            </a:rPr>
            <a:t>Automation of updates</a:t>
          </a:r>
        </a:p>
      </dgm:t>
    </dgm:pt>
    <dgm:pt modelId="{469F5BD8-3B9F-4B38-9C9E-95ABCD122A43}" type="parTrans" cxnId="{F2F0221E-90D7-41EF-B78D-C8C86B62B169}">
      <dgm:prSet/>
      <dgm:spPr/>
      <dgm:t>
        <a:bodyPr/>
        <a:lstStyle/>
        <a:p>
          <a:endParaRPr lang="en-US"/>
        </a:p>
      </dgm:t>
    </dgm:pt>
    <dgm:pt modelId="{8F22AD60-0202-4F6A-A16E-B6BA08D397BF}" type="sibTrans" cxnId="{F2F0221E-90D7-41EF-B78D-C8C86B62B169}">
      <dgm:prSet/>
      <dgm:spPr/>
      <dgm:t>
        <a:bodyPr/>
        <a:lstStyle/>
        <a:p>
          <a:endParaRPr lang="en-US"/>
        </a:p>
      </dgm:t>
    </dgm:pt>
    <dgm:pt modelId="{F1859E38-44DA-4124-95C8-D7DC0DBDE3EE}">
      <dgm:prSet phldrT="[Text]" custT="1"/>
      <dgm:spPr>
        <a:solidFill>
          <a:srgbClr val="1FB7B7"/>
        </a:solidFill>
      </dgm:spPr>
      <dgm:t>
        <a:bodyPr/>
        <a:lstStyle/>
        <a:p>
          <a:r>
            <a:rPr lang="en-IE" sz="2800">
              <a:latin typeface="Calibri" panose="020F0502020204030204" pitchFamily="34" charset="0"/>
              <a:cs typeface="Calibri" panose="020F0502020204030204" pitchFamily="34" charset="0"/>
            </a:rPr>
            <a:t>Monitoring publication process</a:t>
          </a:r>
        </a:p>
      </dgm:t>
    </dgm:pt>
    <dgm:pt modelId="{444E2ED5-2038-488A-BD58-BBC6F06A315C}" type="parTrans" cxnId="{DC8CC8DA-4D82-4B38-9A80-61B5E8B78F8B}">
      <dgm:prSet/>
      <dgm:spPr/>
    </dgm:pt>
    <dgm:pt modelId="{4C983378-5A01-42D0-882E-E612C911CAE1}" type="sibTrans" cxnId="{DC8CC8DA-4D82-4B38-9A80-61B5E8B78F8B}">
      <dgm:prSet/>
      <dgm:spPr/>
    </dgm:pt>
    <dgm:pt modelId="{765AE679-BC78-4489-B609-1626BB653C3A}" type="pres">
      <dgm:prSet presAssocID="{BBC63F11-E9FC-4D6B-B5F5-8C288D736B34}" presName="Name0" presStyleCnt="0">
        <dgm:presLayoutVars>
          <dgm:dir/>
          <dgm:animLvl val="lvl"/>
          <dgm:resizeHandles val="exact"/>
        </dgm:presLayoutVars>
      </dgm:prSet>
      <dgm:spPr/>
    </dgm:pt>
    <dgm:pt modelId="{2465F42E-0E07-4F3E-8465-4CCDF14B9F33}" type="pres">
      <dgm:prSet presAssocID="{C65EF768-253A-4EA2-BA69-6E6B1372CAE3}" presName="linNode" presStyleCnt="0"/>
      <dgm:spPr/>
    </dgm:pt>
    <dgm:pt modelId="{AAB81B79-D637-43BF-B568-ECF3180B3468}" type="pres">
      <dgm:prSet presAssocID="{C65EF768-253A-4EA2-BA69-6E6B1372CAE3}" presName="parTx" presStyleLbl="revTx" presStyleIdx="0" presStyleCnt="1">
        <dgm:presLayoutVars>
          <dgm:chMax val="1"/>
          <dgm:bulletEnabled val="1"/>
        </dgm:presLayoutVars>
      </dgm:prSet>
      <dgm:spPr/>
    </dgm:pt>
    <dgm:pt modelId="{42D9C594-AE93-4FC3-849F-C239070C76C2}" type="pres">
      <dgm:prSet presAssocID="{C65EF768-253A-4EA2-BA69-6E6B1372CAE3}" presName="bracket" presStyleLbl="parChTrans1D1" presStyleIdx="0" presStyleCnt="1"/>
      <dgm:spPr/>
    </dgm:pt>
    <dgm:pt modelId="{338A4AF3-8EE5-4FB4-80D1-E0147D1620B6}" type="pres">
      <dgm:prSet presAssocID="{C65EF768-253A-4EA2-BA69-6E6B1372CAE3}" presName="spH" presStyleCnt="0"/>
      <dgm:spPr/>
    </dgm:pt>
    <dgm:pt modelId="{F7170DB5-FFC7-46AC-B301-BDFFD3C6E933}" type="pres">
      <dgm:prSet presAssocID="{C65EF768-253A-4EA2-BA69-6E6B1372CAE3}" presName="desTx" presStyleLbl="node1" presStyleIdx="0" presStyleCnt="1">
        <dgm:presLayoutVars>
          <dgm:bulletEnabled val="1"/>
        </dgm:presLayoutVars>
      </dgm:prSet>
      <dgm:spPr/>
    </dgm:pt>
  </dgm:ptLst>
  <dgm:cxnLst>
    <dgm:cxn modelId="{4AE65402-D5AF-4CAB-AC9B-1F25DF976DC3}" type="presOf" srcId="{BBC63F11-E9FC-4D6B-B5F5-8C288D736B34}" destId="{765AE679-BC78-4489-B609-1626BB653C3A}" srcOrd="0" destOrd="0" presId="urn:diagrams.loki3.com/BracketList"/>
    <dgm:cxn modelId="{F7CF8302-21E3-48B7-AE51-455D38EE9568}" type="presOf" srcId="{1527C408-B613-4FE6-BAB1-14012D953034}" destId="{F7170DB5-FFC7-46AC-B301-BDFFD3C6E933}" srcOrd="0" destOrd="5" presId="urn:diagrams.loki3.com/BracketList"/>
    <dgm:cxn modelId="{506F4304-CBF0-4E4E-B548-1700386DB013}" srcId="{BBC63F11-E9FC-4D6B-B5F5-8C288D736B34}" destId="{C65EF768-253A-4EA2-BA69-6E6B1372CAE3}" srcOrd="0" destOrd="0" parTransId="{95A64B8A-1A0E-42A6-8629-D50CE3500650}" sibTransId="{90DC2551-4BB1-416E-9BA3-8B302E3A9CAF}"/>
    <dgm:cxn modelId="{79D0BD04-348B-4179-B443-9190A95C8791}" srcId="{BAB3DBC2-4C06-4FA8-809C-1748A37E380E}" destId="{30B1B48B-BE39-4F43-AAE2-0215B10118A7}" srcOrd="0" destOrd="0" parTransId="{BE3D82C5-448B-4728-84F2-A1991047374F}" sibTransId="{22707AD0-8CAC-43F5-AC7E-1D6211140848}"/>
    <dgm:cxn modelId="{F2F0221E-90D7-41EF-B78D-C8C86B62B169}" srcId="{BB925FA3-ACEB-449F-B11F-A15E1BCE184F}" destId="{A639BFED-490A-4054-A1E4-196DC73D96DB}" srcOrd="0" destOrd="0" parTransId="{469F5BD8-3B9F-4B38-9C9E-95ABCD122A43}" sibTransId="{8F22AD60-0202-4F6A-A16E-B6BA08D397BF}"/>
    <dgm:cxn modelId="{1B46B834-C192-4632-83CE-94FD67B4CD81}" srcId="{C65EF768-253A-4EA2-BA69-6E6B1372CAE3}" destId="{D6B21467-BC35-40A2-9748-576C5CEE1318}" srcOrd="2" destOrd="0" parTransId="{17CBCA7C-75AE-4E07-981B-7F2C26ECCDF8}" sibTransId="{85D2FE39-4E5A-47F8-ADFD-A2DBE65CD6BE}"/>
    <dgm:cxn modelId="{42D71F5B-7894-4A4C-92E1-BEFC228A851B}" type="presOf" srcId="{F1859E38-44DA-4124-95C8-D7DC0DBDE3EE}" destId="{F7170DB5-FFC7-46AC-B301-BDFFD3C6E933}" srcOrd="0" destOrd="6" presId="urn:diagrams.loki3.com/BracketList"/>
    <dgm:cxn modelId="{6641EB42-9DC3-4E42-BDAE-AA8105533FB1}" type="presOf" srcId="{A639BFED-490A-4054-A1E4-196DC73D96DB}" destId="{F7170DB5-FFC7-46AC-B301-BDFFD3C6E933}" srcOrd="0" destOrd="1" presId="urn:diagrams.loki3.com/BracketList"/>
    <dgm:cxn modelId="{EBBADF4A-7796-4D9E-AE11-E442168E5959}" srcId="{C65EF768-253A-4EA2-BA69-6E6B1372CAE3}" destId="{BAB3DBC2-4C06-4FA8-809C-1748A37E380E}" srcOrd="1" destOrd="0" parTransId="{63CCA6EF-115E-4FA0-B047-100F4F47D376}" sibTransId="{476A441F-88EB-40C0-8B24-2103084F01DA}"/>
    <dgm:cxn modelId="{FD85924F-2F6E-42C9-85F6-49F57864D1D1}" type="presOf" srcId="{C65EF768-253A-4EA2-BA69-6E6B1372CAE3}" destId="{AAB81B79-D637-43BF-B568-ECF3180B3468}" srcOrd="0" destOrd="0" presId="urn:diagrams.loki3.com/BracketList"/>
    <dgm:cxn modelId="{114DC1B5-2AA3-4209-A1C0-E694B8A99EE4}" type="presOf" srcId="{BB925FA3-ACEB-449F-B11F-A15E1BCE184F}" destId="{F7170DB5-FFC7-46AC-B301-BDFFD3C6E933}" srcOrd="0" destOrd="0" presId="urn:diagrams.loki3.com/BracketList"/>
    <dgm:cxn modelId="{70F83CC5-2FCC-424B-8927-329B633E319E}" type="presOf" srcId="{30B1B48B-BE39-4F43-AAE2-0215B10118A7}" destId="{F7170DB5-FFC7-46AC-B301-BDFFD3C6E933}" srcOrd="0" destOrd="3" presId="urn:diagrams.loki3.com/BracketList"/>
    <dgm:cxn modelId="{3567CCCB-5998-4513-9AD6-215680945C01}" srcId="{C65EF768-253A-4EA2-BA69-6E6B1372CAE3}" destId="{BB925FA3-ACEB-449F-B11F-A15E1BCE184F}" srcOrd="0" destOrd="0" parTransId="{91A87AC8-8EDA-4F37-B468-FCA5F5ED4F9C}" sibTransId="{50423355-DF41-404A-A324-6ED46F48C303}"/>
    <dgm:cxn modelId="{16211BD4-19F1-4C48-9628-16A6F1217771}" type="presOf" srcId="{D6B21467-BC35-40A2-9748-576C5CEE1318}" destId="{F7170DB5-FFC7-46AC-B301-BDFFD3C6E933}" srcOrd="0" destOrd="4" presId="urn:diagrams.loki3.com/BracketList"/>
    <dgm:cxn modelId="{DC8CC8DA-4D82-4B38-9A80-61B5E8B78F8B}" srcId="{C65EF768-253A-4EA2-BA69-6E6B1372CAE3}" destId="{F1859E38-44DA-4124-95C8-D7DC0DBDE3EE}" srcOrd="4" destOrd="0" parTransId="{444E2ED5-2038-488A-BD58-BBC6F06A315C}" sibTransId="{4C983378-5A01-42D0-882E-E612C911CAE1}"/>
    <dgm:cxn modelId="{C70CE2EE-C42C-4E0E-9EBB-839FF5D77276}" srcId="{C65EF768-253A-4EA2-BA69-6E6B1372CAE3}" destId="{1527C408-B613-4FE6-BAB1-14012D953034}" srcOrd="3" destOrd="0" parTransId="{0CB2A957-F7A6-474E-A711-96D78D7C02C3}" sibTransId="{941E04F6-B726-4F97-B574-BFAEC7A919B9}"/>
    <dgm:cxn modelId="{2578F4FA-1124-4BF1-BC37-F91918D4A9BE}" type="presOf" srcId="{BAB3DBC2-4C06-4FA8-809C-1748A37E380E}" destId="{F7170DB5-FFC7-46AC-B301-BDFFD3C6E933}" srcOrd="0" destOrd="2" presId="urn:diagrams.loki3.com/BracketList"/>
    <dgm:cxn modelId="{B537EED8-8E4C-4A3B-9626-F25B23CE2E6A}" type="presParOf" srcId="{765AE679-BC78-4489-B609-1626BB653C3A}" destId="{2465F42E-0E07-4F3E-8465-4CCDF14B9F33}" srcOrd="0" destOrd="0" presId="urn:diagrams.loki3.com/BracketList"/>
    <dgm:cxn modelId="{71249797-693D-4C91-BDF3-3D0CF121D5AD}" type="presParOf" srcId="{2465F42E-0E07-4F3E-8465-4CCDF14B9F33}" destId="{AAB81B79-D637-43BF-B568-ECF3180B3468}" srcOrd="0" destOrd="0" presId="urn:diagrams.loki3.com/BracketList"/>
    <dgm:cxn modelId="{BBDB1B35-E365-4697-BED5-5D2B7996BCDB}" type="presParOf" srcId="{2465F42E-0E07-4F3E-8465-4CCDF14B9F33}" destId="{42D9C594-AE93-4FC3-849F-C239070C76C2}" srcOrd="1" destOrd="0" presId="urn:diagrams.loki3.com/BracketList"/>
    <dgm:cxn modelId="{532461F3-4825-48EE-97B6-750F8F6784C1}" type="presParOf" srcId="{2465F42E-0E07-4F3E-8465-4CCDF14B9F33}" destId="{338A4AF3-8EE5-4FB4-80D1-E0147D1620B6}" srcOrd="2" destOrd="0" presId="urn:diagrams.loki3.com/BracketList"/>
    <dgm:cxn modelId="{64B8BED4-03F8-48AE-ACBE-D5F2A72FC394}" type="presParOf" srcId="{2465F42E-0E07-4F3E-8465-4CCDF14B9F33}" destId="{F7170DB5-FFC7-46AC-B301-BDFFD3C6E93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B1CB3-BA86-478E-A2AC-F6732BF8F843}"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en-IE"/>
        </a:p>
      </dgm:t>
    </dgm:pt>
    <dgm:pt modelId="{82ED9538-952D-4E47-BDE1-5D6F66D6F703}">
      <dgm:prSet phldrT="[Text]" custT="1"/>
      <dgm:spPr>
        <a:solidFill>
          <a:schemeClr val="accent4">
            <a:lumMod val="75000"/>
          </a:schemeClr>
        </a:solidFill>
      </dgm:spPr>
      <dgm:t>
        <a:bodyPr/>
        <a:lstStyle/>
        <a:p>
          <a:pPr>
            <a:buFont typeface="Arial" panose="020B0604020202020204" pitchFamily="34" charset="0"/>
            <a:buChar char="•"/>
          </a:pPr>
          <a:r>
            <a:rPr lang="en-IE" sz="2400">
              <a:latin typeface="Calibri" panose="020F0502020204030204" pitchFamily="34" charset="0"/>
              <a:cs typeface="Calibri" panose="020F0502020204030204" pitchFamily="34" charset="0"/>
            </a:rPr>
            <a:t>EU Legal publications: </a:t>
          </a:r>
          <a:r>
            <a:rPr lang="en-US" sz="2400">
              <a:latin typeface="Calibri" panose="020F0502020204030204" pitchFamily="34" charset="0"/>
              <a:cs typeface="Calibri" panose="020F0502020204030204" pitchFamily="34" charset="0"/>
            </a:rPr>
            <a:t>Treaties, secondary legislation, authentic Official Journal, legal analysis metadata, EU case law &amp; selected national case law, etc.</a:t>
          </a:r>
        </a:p>
        <a:p>
          <a:pPr>
            <a:buFont typeface="Arial" panose="020B0604020202020204" pitchFamily="34" charset="0"/>
            <a:buChar char="•"/>
          </a:pPr>
          <a:endParaRPr lang="en-IE" sz="2200">
            <a:latin typeface="Calibri" panose="020F0502020204030204" pitchFamily="34" charset="0"/>
            <a:cs typeface="Calibri" panose="020F0502020204030204" pitchFamily="34" charset="0"/>
          </a:endParaRPr>
        </a:p>
      </dgm:t>
    </dgm:pt>
    <dgm:pt modelId="{905CA691-D678-4A23-93F4-312E7073CEFB}" type="parTrans" cxnId="{1B464CEE-7BB7-4E4D-9B6A-21E0900F3417}">
      <dgm:prSet/>
      <dgm:spPr/>
      <dgm:t>
        <a:bodyPr/>
        <a:lstStyle/>
        <a:p>
          <a:endParaRPr lang="en-IE"/>
        </a:p>
      </dgm:t>
    </dgm:pt>
    <dgm:pt modelId="{66C419ED-4582-4EB8-9A99-521E77E552A6}" type="sibTrans" cxnId="{1B464CEE-7BB7-4E4D-9B6A-21E0900F3417}">
      <dgm:prSet/>
      <dgm:spPr/>
      <dgm:t>
        <a:bodyPr/>
        <a:lstStyle/>
        <a:p>
          <a:endParaRPr lang="en-IE"/>
        </a:p>
      </dgm:t>
    </dgm:pt>
    <dgm:pt modelId="{E1AC80C4-9EDC-44DC-953F-D3716AF0DECD}">
      <dgm:prSet phldrT="[Text]" custT="1"/>
      <dgm:spPr/>
      <dgm:t>
        <a:bodyPr/>
        <a:lstStyle/>
        <a:p>
          <a:pPr>
            <a:buFont typeface="Arial" panose="020B0604020202020204" pitchFamily="34" charset="0"/>
            <a:buChar char="•"/>
          </a:pPr>
          <a:r>
            <a:rPr lang="en-US" sz="3200" b="1">
              <a:latin typeface="Calibri" panose="020F0502020204030204" pitchFamily="34" charset="0"/>
              <a:cs typeface="Calibri" panose="020F0502020204030204" pitchFamily="34" charset="0"/>
            </a:rPr>
            <a:t>EU General publications : </a:t>
          </a:r>
          <a:r>
            <a:rPr lang="en-US" sz="3200">
              <a:latin typeface="Calibri" panose="020F0502020204030204" pitchFamily="34" charset="0"/>
              <a:cs typeface="Calibri" panose="020F0502020204030204" pitchFamily="34" charset="0"/>
            </a:rPr>
            <a:t>Annual reports, Studies, etc.</a:t>
          </a:r>
          <a:endParaRPr lang="en-IE" sz="3200">
            <a:latin typeface="Calibri" panose="020F0502020204030204" pitchFamily="34" charset="0"/>
            <a:cs typeface="Calibri" panose="020F0502020204030204" pitchFamily="34" charset="0"/>
          </a:endParaRPr>
        </a:p>
      </dgm:t>
    </dgm:pt>
    <dgm:pt modelId="{42ED6FD9-6BED-4E94-B5B3-A986973919EF}" type="parTrans" cxnId="{BA5E0C23-1B6A-4CB7-87A6-E463488825FE}">
      <dgm:prSet/>
      <dgm:spPr/>
      <dgm:t>
        <a:bodyPr/>
        <a:lstStyle/>
        <a:p>
          <a:endParaRPr lang="en-IE"/>
        </a:p>
      </dgm:t>
    </dgm:pt>
    <dgm:pt modelId="{1194359A-B791-40E1-A644-DAF4BA5D9CDF}" type="sibTrans" cxnId="{BA5E0C23-1B6A-4CB7-87A6-E463488825FE}">
      <dgm:prSet/>
      <dgm:spPr/>
      <dgm:t>
        <a:bodyPr/>
        <a:lstStyle/>
        <a:p>
          <a:endParaRPr lang="en-IE"/>
        </a:p>
      </dgm:t>
    </dgm:pt>
    <dgm:pt modelId="{13FF60B7-6C67-483B-A02E-A71A8ADEFD6C}">
      <dgm:prSet phldrT="[Text]" custT="1"/>
      <dgm:spPr/>
      <dgm:t>
        <a:bodyPr/>
        <a:lstStyle/>
        <a:p>
          <a:pPr>
            <a:buFont typeface="Arial" panose="020B0604020202020204" pitchFamily="34" charset="0"/>
            <a:buChar char="•"/>
          </a:pPr>
          <a:r>
            <a:rPr lang="en-IE" sz="2000">
              <a:latin typeface="Calibri" panose="020F0502020204030204" pitchFamily="34" charset="0"/>
              <a:cs typeface="Calibri" panose="020F0502020204030204" pitchFamily="34" charset="0"/>
            </a:rPr>
            <a:t>Only metadata: </a:t>
          </a:r>
          <a:r>
            <a:rPr lang="en-IE" sz="2000" err="1">
              <a:latin typeface="Calibri" panose="020F0502020204030204" pitchFamily="34" charset="0"/>
              <a:cs typeface="Calibri" panose="020F0502020204030204" pitchFamily="34" charset="0"/>
            </a:rPr>
            <a:t>WhoIsWho</a:t>
          </a:r>
          <a:r>
            <a:rPr lang="en-IE" sz="2000">
              <a:latin typeface="Calibri" panose="020F0502020204030204" pitchFamily="34" charset="0"/>
              <a:cs typeface="Calibri" panose="020F0502020204030204" pitchFamily="34" charset="0"/>
            </a:rPr>
            <a:t> directory of the EU</a:t>
          </a:r>
        </a:p>
      </dgm:t>
    </dgm:pt>
    <dgm:pt modelId="{C4534EF5-9001-4CE6-B0DB-061D01DBD176}" type="parTrans" cxnId="{699FF47C-6201-4DA8-AE12-E67FCCEABCB1}">
      <dgm:prSet/>
      <dgm:spPr/>
      <dgm:t>
        <a:bodyPr/>
        <a:lstStyle/>
        <a:p>
          <a:endParaRPr lang="en-IE"/>
        </a:p>
      </dgm:t>
    </dgm:pt>
    <dgm:pt modelId="{A1B46C22-1252-46BE-9D80-19D1EA7D1786}" type="sibTrans" cxnId="{699FF47C-6201-4DA8-AE12-E67FCCEABCB1}">
      <dgm:prSet/>
      <dgm:spPr/>
      <dgm:t>
        <a:bodyPr/>
        <a:lstStyle/>
        <a:p>
          <a:endParaRPr lang="en-IE"/>
        </a:p>
      </dgm:t>
    </dgm:pt>
    <dgm:pt modelId="{88272ECA-B935-4FB5-9948-3E7843CC0A13}">
      <dgm:prSet phldrT="[Text]" custT="1"/>
      <dgm:spPr/>
      <dgm:t>
        <a:bodyPr/>
        <a:lstStyle/>
        <a:p>
          <a:pPr>
            <a:buFont typeface="Arial" panose="020B0604020202020204" pitchFamily="34" charset="0"/>
            <a:buChar char="•"/>
          </a:pPr>
          <a:r>
            <a:rPr lang="en-IE" sz="2000">
              <a:latin typeface="Calibri" panose="020F0502020204030204" pitchFamily="34" charset="0"/>
              <a:cs typeface="Calibri" panose="020F0502020204030204" pitchFamily="34" charset="0"/>
            </a:rPr>
            <a:t>Procurement domain TED</a:t>
          </a:r>
        </a:p>
      </dgm:t>
    </dgm:pt>
    <dgm:pt modelId="{AF85B986-E151-4544-8130-65493A502E9D}" type="parTrans" cxnId="{6CC33B67-7E18-4CA7-A224-41184407B884}">
      <dgm:prSet/>
      <dgm:spPr/>
      <dgm:t>
        <a:bodyPr/>
        <a:lstStyle/>
        <a:p>
          <a:endParaRPr lang="en-IE"/>
        </a:p>
      </dgm:t>
    </dgm:pt>
    <dgm:pt modelId="{120DBA3B-502A-49BE-B618-27371A9124F4}" type="sibTrans" cxnId="{6CC33B67-7E18-4CA7-A224-41184407B884}">
      <dgm:prSet/>
      <dgm:spPr/>
      <dgm:t>
        <a:bodyPr/>
        <a:lstStyle/>
        <a:p>
          <a:endParaRPr lang="en-IE"/>
        </a:p>
      </dgm:t>
    </dgm:pt>
    <dgm:pt modelId="{CD4C6B96-77E3-4971-B644-453569B54067}">
      <dgm:prSet phldrT="[Text]" custT="1"/>
      <dgm:spPr/>
      <dgm:t>
        <a:bodyPr/>
        <a:lstStyle/>
        <a:p>
          <a:pPr>
            <a:buFont typeface="Arial" panose="020B0604020202020204" pitchFamily="34" charset="0"/>
            <a:buChar char="•"/>
          </a:pPr>
          <a:r>
            <a:rPr lang="en-IE" sz="2400">
              <a:latin typeface="Calibri" panose="020F0502020204030204" pitchFamily="34" charset="0"/>
              <a:cs typeface="Calibri" panose="020F0502020204030204" pitchFamily="34" charset="0"/>
            </a:rPr>
            <a:t>Other knowledge domains: ECB archives, NIMS </a:t>
          </a:r>
        </a:p>
      </dgm:t>
    </dgm:pt>
    <dgm:pt modelId="{1619A8D7-90A2-4D4F-8F32-24DEE15196A0}" type="parTrans" cxnId="{6D064B3E-CBC6-4F32-A32E-89BED49E1F4E}">
      <dgm:prSet/>
      <dgm:spPr/>
      <dgm:t>
        <a:bodyPr/>
        <a:lstStyle/>
        <a:p>
          <a:endParaRPr lang="en-IE"/>
        </a:p>
      </dgm:t>
    </dgm:pt>
    <dgm:pt modelId="{6EE4F7E3-4CA6-40DA-B24A-39E2466C91AB}" type="sibTrans" cxnId="{6D064B3E-CBC6-4F32-A32E-89BED49E1F4E}">
      <dgm:prSet/>
      <dgm:spPr/>
      <dgm:t>
        <a:bodyPr/>
        <a:lstStyle/>
        <a:p>
          <a:endParaRPr lang="en-IE"/>
        </a:p>
      </dgm:t>
    </dgm:pt>
    <dgm:pt modelId="{31576B86-49D5-4BD4-8FDE-30865C4703F0}">
      <dgm:prSet phldrT="[Text]" custT="1"/>
      <dgm:spPr/>
      <dgm:t>
        <a:bodyPr/>
        <a:lstStyle/>
        <a:p>
          <a:pPr>
            <a:buFont typeface="Arial" panose="020B0604020202020204" pitchFamily="34" charset="0"/>
            <a:buChar char="•"/>
          </a:pPr>
          <a:r>
            <a:rPr lang="en-US" sz="2000">
              <a:latin typeface="Calibri" panose="020F0502020204030204" pitchFamily="34" charset="0"/>
              <a:cs typeface="Calibri" panose="020F0502020204030204" pitchFamily="34" charset="0"/>
            </a:rPr>
            <a:t>EU Master Data :  </a:t>
          </a:r>
        </a:p>
        <a:p>
          <a:r>
            <a:rPr lang="en-US" sz="2000">
              <a:latin typeface="Calibri" panose="020F0502020204030204" pitchFamily="34" charset="0"/>
              <a:cs typeface="Calibri" panose="020F0502020204030204" pitchFamily="34" charset="0"/>
            </a:rPr>
            <a:t>CDM, EUROVOC Thesauri, Authority Tables, </a:t>
          </a:r>
          <a:r>
            <a:rPr lang="en-US" sz="2000" err="1">
              <a:latin typeface="Calibri" panose="020F0502020204030204" pitchFamily="34" charset="0"/>
              <a:cs typeface="Calibri" panose="020F0502020204030204" pitchFamily="34" charset="0"/>
            </a:rPr>
            <a:t>etc</a:t>
          </a:r>
          <a:endParaRPr lang="en-IE" sz="2000">
            <a:latin typeface="Calibri" panose="020F0502020204030204" pitchFamily="34" charset="0"/>
            <a:cs typeface="Calibri" panose="020F0502020204030204" pitchFamily="34" charset="0"/>
          </a:endParaRPr>
        </a:p>
      </dgm:t>
    </dgm:pt>
    <dgm:pt modelId="{F7AF2F9B-AA00-4F48-9CB4-109E58303436}" type="parTrans" cxnId="{28F4B2BB-920C-46F5-9439-29B8D10E09DA}">
      <dgm:prSet/>
      <dgm:spPr/>
      <dgm:t>
        <a:bodyPr/>
        <a:lstStyle/>
        <a:p>
          <a:endParaRPr lang="en-IE"/>
        </a:p>
      </dgm:t>
    </dgm:pt>
    <dgm:pt modelId="{027B9725-5AA9-4163-A5DC-D4DF93473E91}" type="sibTrans" cxnId="{28F4B2BB-920C-46F5-9439-29B8D10E09DA}">
      <dgm:prSet/>
      <dgm:spPr/>
      <dgm:t>
        <a:bodyPr/>
        <a:lstStyle/>
        <a:p>
          <a:endParaRPr lang="en-IE"/>
        </a:p>
      </dgm:t>
    </dgm:pt>
    <dgm:pt modelId="{1B35424F-6B95-475D-88F8-8049AE30209B}">
      <dgm:prSet phldrT="[Text]" custT="1"/>
      <dgm:spPr/>
      <dgm:t>
        <a:bodyPr/>
        <a:lstStyle/>
        <a:p>
          <a:pPr>
            <a:buFont typeface="Arial" panose="020B0604020202020204" pitchFamily="34" charset="0"/>
            <a:buChar char="•"/>
          </a:pPr>
          <a:r>
            <a:rPr lang="en-IE" sz="2000">
              <a:latin typeface="Calibri" panose="020F0502020204030204" pitchFamily="34" charset="0"/>
              <a:cs typeface="Calibri" panose="020F0502020204030204" pitchFamily="34" charset="0"/>
            </a:rPr>
            <a:t>…</a:t>
          </a:r>
        </a:p>
      </dgm:t>
    </dgm:pt>
    <dgm:pt modelId="{F250FEC6-4AEE-4DFD-A2BC-F4AC4F6BEB03}" type="parTrans" cxnId="{1073FEA6-A1FF-4744-97AF-F606464A9443}">
      <dgm:prSet/>
      <dgm:spPr/>
      <dgm:t>
        <a:bodyPr/>
        <a:lstStyle/>
        <a:p>
          <a:endParaRPr lang="en-IE"/>
        </a:p>
      </dgm:t>
    </dgm:pt>
    <dgm:pt modelId="{C259A659-5FE1-49A4-91C1-C2B592970715}" type="sibTrans" cxnId="{1073FEA6-A1FF-4744-97AF-F606464A9443}">
      <dgm:prSet/>
      <dgm:spPr/>
      <dgm:t>
        <a:bodyPr/>
        <a:lstStyle/>
        <a:p>
          <a:endParaRPr lang="en-IE"/>
        </a:p>
      </dgm:t>
    </dgm:pt>
    <dgm:pt modelId="{3278F2FE-9A73-4E3A-8220-8C77B6787BA9}" type="pres">
      <dgm:prSet presAssocID="{E57B1CB3-BA86-478E-A2AC-F6732BF8F843}" presName="Name0" presStyleCnt="0">
        <dgm:presLayoutVars>
          <dgm:chPref val="1"/>
          <dgm:dir/>
          <dgm:animOne val="branch"/>
          <dgm:animLvl val="lvl"/>
          <dgm:resizeHandles/>
        </dgm:presLayoutVars>
      </dgm:prSet>
      <dgm:spPr/>
    </dgm:pt>
    <dgm:pt modelId="{32E89EA8-FDCC-4458-B1A1-E80440324F54}" type="pres">
      <dgm:prSet presAssocID="{82ED9538-952D-4E47-BDE1-5D6F66D6F703}" presName="vertOne" presStyleCnt="0"/>
      <dgm:spPr/>
    </dgm:pt>
    <dgm:pt modelId="{8464CF3B-DA85-4AC9-A823-C5A0310AD8EC}" type="pres">
      <dgm:prSet presAssocID="{82ED9538-952D-4E47-BDE1-5D6F66D6F703}" presName="txOne" presStyleLbl="node0" presStyleIdx="0" presStyleCnt="1" custLinFactY="-8134" custLinFactNeighborX="-49280" custLinFactNeighborY="-100000">
        <dgm:presLayoutVars>
          <dgm:chPref val="3"/>
        </dgm:presLayoutVars>
      </dgm:prSet>
      <dgm:spPr/>
    </dgm:pt>
    <dgm:pt modelId="{843073E8-05F6-4C1E-82E1-A04B6A23D36F}" type="pres">
      <dgm:prSet presAssocID="{82ED9538-952D-4E47-BDE1-5D6F66D6F703}" presName="parTransOne" presStyleCnt="0"/>
      <dgm:spPr/>
    </dgm:pt>
    <dgm:pt modelId="{B06ED000-382F-485E-AC88-E4E7277EB593}" type="pres">
      <dgm:prSet presAssocID="{82ED9538-952D-4E47-BDE1-5D6F66D6F703}" presName="horzOne" presStyleCnt="0"/>
      <dgm:spPr/>
    </dgm:pt>
    <dgm:pt modelId="{3143AAF6-A91E-4292-ACB6-193D883332E5}" type="pres">
      <dgm:prSet presAssocID="{E1AC80C4-9EDC-44DC-953F-D3716AF0DECD}" presName="vertTwo" presStyleCnt="0"/>
      <dgm:spPr/>
    </dgm:pt>
    <dgm:pt modelId="{475B14A9-C6F5-4848-AE3B-5A28217552EF}" type="pres">
      <dgm:prSet presAssocID="{E1AC80C4-9EDC-44DC-953F-D3716AF0DECD}" presName="txTwo" presStyleLbl="node2" presStyleIdx="0" presStyleCnt="2" custScaleX="77444" custScaleY="108417">
        <dgm:presLayoutVars>
          <dgm:chPref val="3"/>
        </dgm:presLayoutVars>
      </dgm:prSet>
      <dgm:spPr/>
    </dgm:pt>
    <dgm:pt modelId="{E0C8FB9B-4295-48A9-9790-F633F5206E37}" type="pres">
      <dgm:prSet presAssocID="{E1AC80C4-9EDC-44DC-953F-D3716AF0DECD}" presName="parTransTwo" presStyleCnt="0"/>
      <dgm:spPr/>
    </dgm:pt>
    <dgm:pt modelId="{618A5F19-2DAD-4045-8B8D-38EE400FC236}" type="pres">
      <dgm:prSet presAssocID="{E1AC80C4-9EDC-44DC-953F-D3716AF0DECD}" presName="horzTwo" presStyleCnt="0"/>
      <dgm:spPr/>
    </dgm:pt>
    <dgm:pt modelId="{29F7107C-B718-42A9-9384-E9597D43C14A}" type="pres">
      <dgm:prSet presAssocID="{31576B86-49D5-4BD4-8FDE-30865C4703F0}" presName="vertThree" presStyleCnt="0"/>
      <dgm:spPr/>
    </dgm:pt>
    <dgm:pt modelId="{CC217E8F-8A9E-4C05-ACAE-C6DA087CBB45}" type="pres">
      <dgm:prSet presAssocID="{31576B86-49D5-4BD4-8FDE-30865C4703F0}" presName="txThree" presStyleLbl="node3" presStyleIdx="0" presStyleCnt="4" custScaleX="370775" custLinFactNeighborX="94003" custLinFactNeighborY="-36">
        <dgm:presLayoutVars>
          <dgm:chPref val="3"/>
        </dgm:presLayoutVars>
      </dgm:prSet>
      <dgm:spPr/>
    </dgm:pt>
    <dgm:pt modelId="{8ECF0CAE-3895-414D-95B9-F304D8BD8700}" type="pres">
      <dgm:prSet presAssocID="{31576B86-49D5-4BD4-8FDE-30865C4703F0}" presName="horzThree" presStyleCnt="0"/>
      <dgm:spPr/>
    </dgm:pt>
    <dgm:pt modelId="{4CC2CE51-C3B2-43BD-9D94-32850F875CBE}" type="pres">
      <dgm:prSet presAssocID="{027B9725-5AA9-4163-A5DC-D4DF93473E91}" presName="sibSpaceThree" presStyleCnt="0"/>
      <dgm:spPr/>
    </dgm:pt>
    <dgm:pt modelId="{868BA9B0-337B-4C4E-8DE7-37DC0360CC1A}" type="pres">
      <dgm:prSet presAssocID="{13FF60B7-6C67-483B-A02E-A71A8ADEFD6C}" presName="vertThree" presStyleCnt="0"/>
      <dgm:spPr/>
    </dgm:pt>
    <dgm:pt modelId="{598C8C68-222A-46F0-84B8-E17D236C41DA}" type="pres">
      <dgm:prSet presAssocID="{13FF60B7-6C67-483B-A02E-A71A8ADEFD6C}" presName="txThree" presStyleLbl="node3" presStyleIdx="1" presStyleCnt="4" custScaleX="420098" custLinFactX="66068" custLinFactNeighborX="100000" custLinFactNeighborY="6694">
        <dgm:presLayoutVars>
          <dgm:chPref val="3"/>
        </dgm:presLayoutVars>
      </dgm:prSet>
      <dgm:spPr/>
    </dgm:pt>
    <dgm:pt modelId="{DAE83C32-AE33-401B-99C2-80D6458D05A0}" type="pres">
      <dgm:prSet presAssocID="{13FF60B7-6C67-483B-A02E-A71A8ADEFD6C}" presName="horzThree" presStyleCnt="0"/>
      <dgm:spPr/>
    </dgm:pt>
    <dgm:pt modelId="{D1DBFE95-D872-46D2-9F7D-E001BCC2820E}" type="pres">
      <dgm:prSet presAssocID="{A1B46C22-1252-46BE-9D80-19D1EA7D1786}" presName="sibSpaceThree" presStyleCnt="0"/>
      <dgm:spPr/>
    </dgm:pt>
    <dgm:pt modelId="{FA3E53D3-F76E-4E36-90C6-C184559CA929}" type="pres">
      <dgm:prSet presAssocID="{88272ECA-B935-4FB5-9948-3E7843CC0A13}" presName="vertThree" presStyleCnt="0"/>
      <dgm:spPr/>
    </dgm:pt>
    <dgm:pt modelId="{7B098620-5123-44F9-8BC8-CE8D8E22AB5E}" type="pres">
      <dgm:prSet presAssocID="{88272ECA-B935-4FB5-9948-3E7843CC0A13}" presName="txThree" presStyleLbl="node3" presStyleIdx="2" presStyleCnt="4" custScaleX="309735" custLinFactX="100000" custLinFactNeighborX="160988" custLinFactNeighborY="-36">
        <dgm:presLayoutVars>
          <dgm:chPref val="3"/>
        </dgm:presLayoutVars>
      </dgm:prSet>
      <dgm:spPr/>
    </dgm:pt>
    <dgm:pt modelId="{26C42E36-8BB1-460F-A46C-F439835118BA}" type="pres">
      <dgm:prSet presAssocID="{88272ECA-B935-4FB5-9948-3E7843CC0A13}" presName="horzThree" presStyleCnt="0"/>
      <dgm:spPr/>
    </dgm:pt>
    <dgm:pt modelId="{2192CCF3-DDAC-4514-A928-EFCBD5E0F457}" type="pres">
      <dgm:prSet presAssocID="{120DBA3B-502A-49BE-B618-27371A9124F4}" presName="sibSpaceThree" presStyleCnt="0"/>
      <dgm:spPr/>
    </dgm:pt>
    <dgm:pt modelId="{B5E1EB56-2D6C-45AE-8FD1-7B42D5C07FD2}" type="pres">
      <dgm:prSet presAssocID="{1B35424F-6B95-475D-88F8-8049AE30209B}" presName="vertThree" presStyleCnt="0"/>
      <dgm:spPr/>
    </dgm:pt>
    <dgm:pt modelId="{CFF478A4-BAEF-4E91-AEEF-9BBF0B222C4D}" type="pres">
      <dgm:prSet presAssocID="{1B35424F-6B95-475D-88F8-8049AE30209B}" presName="txThree" presStyleLbl="node3" presStyleIdx="3" presStyleCnt="4" custScaleX="306572" custLinFactX="115868" custLinFactNeighborX="200000" custLinFactNeighborY="6694">
        <dgm:presLayoutVars>
          <dgm:chPref val="3"/>
        </dgm:presLayoutVars>
      </dgm:prSet>
      <dgm:spPr/>
    </dgm:pt>
    <dgm:pt modelId="{CB888A3A-4021-4F61-8D44-D41467EFB43F}" type="pres">
      <dgm:prSet presAssocID="{1B35424F-6B95-475D-88F8-8049AE30209B}" presName="horzThree" presStyleCnt="0"/>
      <dgm:spPr/>
    </dgm:pt>
    <dgm:pt modelId="{977AD9F0-4D68-40B3-892C-AC2CFD4BA264}" type="pres">
      <dgm:prSet presAssocID="{1194359A-B791-40E1-A644-DAF4BA5D9CDF}" presName="sibSpaceTwo" presStyleCnt="0"/>
      <dgm:spPr/>
    </dgm:pt>
    <dgm:pt modelId="{B47633D2-2314-4CB4-879A-CBD4D36BFCC4}" type="pres">
      <dgm:prSet presAssocID="{CD4C6B96-77E3-4971-B644-453569B54067}" presName="vertTwo" presStyleCnt="0"/>
      <dgm:spPr/>
    </dgm:pt>
    <dgm:pt modelId="{4C09B27A-6D3B-4D4A-900A-B8E05C8CF2B5}" type="pres">
      <dgm:prSet presAssocID="{CD4C6B96-77E3-4971-B644-453569B54067}" presName="txTwo" presStyleLbl="node2" presStyleIdx="1" presStyleCnt="2" custScaleX="388858" custScaleY="111444">
        <dgm:presLayoutVars>
          <dgm:chPref val="3"/>
        </dgm:presLayoutVars>
      </dgm:prSet>
      <dgm:spPr/>
    </dgm:pt>
    <dgm:pt modelId="{C5055350-2861-44F2-A73F-D570C54DEDE6}" type="pres">
      <dgm:prSet presAssocID="{CD4C6B96-77E3-4971-B644-453569B54067}" presName="horzTwo" presStyleCnt="0"/>
      <dgm:spPr/>
    </dgm:pt>
  </dgm:ptLst>
  <dgm:cxnLst>
    <dgm:cxn modelId="{79148E08-7131-4622-9EF2-E1BB1054F39B}" type="presOf" srcId="{13FF60B7-6C67-483B-A02E-A71A8ADEFD6C}" destId="{598C8C68-222A-46F0-84B8-E17D236C41DA}" srcOrd="0" destOrd="0" presId="urn:microsoft.com/office/officeart/2005/8/layout/hierarchy4"/>
    <dgm:cxn modelId="{BA5E0C23-1B6A-4CB7-87A6-E463488825FE}" srcId="{82ED9538-952D-4E47-BDE1-5D6F66D6F703}" destId="{E1AC80C4-9EDC-44DC-953F-D3716AF0DECD}" srcOrd="0" destOrd="0" parTransId="{42ED6FD9-6BED-4E94-B5B3-A986973919EF}" sibTransId="{1194359A-B791-40E1-A644-DAF4BA5D9CDF}"/>
    <dgm:cxn modelId="{12264523-33E3-4F3E-BDC5-43EE27B3D8FC}" type="presOf" srcId="{31576B86-49D5-4BD4-8FDE-30865C4703F0}" destId="{CC217E8F-8A9E-4C05-ACAE-C6DA087CBB45}" srcOrd="0" destOrd="0" presId="urn:microsoft.com/office/officeart/2005/8/layout/hierarchy4"/>
    <dgm:cxn modelId="{72AE5B2D-7AB2-4F47-887B-B17B391957B4}" type="presOf" srcId="{E57B1CB3-BA86-478E-A2AC-F6732BF8F843}" destId="{3278F2FE-9A73-4E3A-8220-8C77B6787BA9}" srcOrd="0" destOrd="0" presId="urn:microsoft.com/office/officeart/2005/8/layout/hierarchy4"/>
    <dgm:cxn modelId="{6D064B3E-CBC6-4F32-A32E-89BED49E1F4E}" srcId="{82ED9538-952D-4E47-BDE1-5D6F66D6F703}" destId="{CD4C6B96-77E3-4971-B644-453569B54067}" srcOrd="1" destOrd="0" parTransId="{1619A8D7-90A2-4D4F-8F32-24DEE15196A0}" sibTransId="{6EE4F7E3-4CA6-40DA-B24A-39E2466C91AB}"/>
    <dgm:cxn modelId="{C956F943-A347-4BEB-87BA-CCECCC697B38}" type="presOf" srcId="{1B35424F-6B95-475D-88F8-8049AE30209B}" destId="{CFF478A4-BAEF-4E91-AEEF-9BBF0B222C4D}" srcOrd="0" destOrd="0" presId="urn:microsoft.com/office/officeart/2005/8/layout/hierarchy4"/>
    <dgm:cxn modelId="{6CC33B67-7E18-4CA7-A224-41184407B884}" srcId="{E1AC80C4-9EDC-44DC-953F-D3716AF0DECD}" destId="{88272ECA-B935-4FB5-9948-3E7843CC0A13}" srcOrd="2" destOrd="0" parTransId="{AF85B986-E151-4544-8130-65493A502E9D}" sibTransId="{120DBA3B-502A-49BE-B618-27371A9124F4}"/>
    <dgm:cxn modelId="{A93E6275-2B00-4108-86CA-13446716DA55}" type="presOf" srcId="{88272ECA-B935-4FB5-9948-3E7843CC0A13}" destId="{7B098620-5123-44F9-8BC8-CE8D8E22AB5E}" srcOrd="0" destOrd="0" presId="urn:microsoft.com/office/officeart/2005/8/layout/hierarchy4"/>
    <dgm:cxn modelId="{00AC127A-FF0D-45AB-9E6D-0EBB2C80A2C6}" type="presOf" srcId="{E1AC80C4-9EDC-44DC-953F-D3716AF0DECD}" destId="{475B14A9-C6F5-4848-AE3B-5A28217552EF}" srcOrd="0" destOrd="0" presId="urn:microsoft.com/office/officeart/2005/8/layout/hierarchy4"/>
    <dgm:cxn modelId="{699FF47C-6201-4DA8-AE12-E67FCCEABCB1}" srcId="{E1AC80C4-9EDC-44DC-953F-D3716AF0DECD}" destId="{13FF60B7-6C67-483B-A02E-A71A8ADEFD6C}" srcOrd="1" destOrd="0" parTransId="{C4534EF5-9001-4CE6-B0DB-061D01DBD176}" sibTransId="{A1B46C22-1252-46BE-9D80-19D1EA7D1786}"/>
    <dgm:cxn modelId="{1073FEA6-A1FF-4744-97AF-F606464A9443}" srcId="{E1AC80C4-9EDC-44DC-953F-D3716AF0DECD}" destId="{1B35424F-6B95-475D-88F8-8049AE30209B}" srcOrd="3" destOrd="0" parTransId="{F250FEC6-4AEE-4DFD-A2BC-F4AC4F6BEB03}" sibTransId="{C259A659-5FE1-49A4-91C1-C2B592970715}"/>
    <dgm:cxn modelId="{28F4B2BB-920C-46F5-9439-29B8D10E09DA}" srcId="{E1AC80C4-9EDC-44DC-953F-D3716AF0DECD}" destId="{31576B86-49D5-4BD4-8FDE-30865C4703F0}" srcOrd="0" destOrd="0" parTransId="{F7AF2F9B-AA00-4F48-9CB4-109E58303436}" sibTransId="{027B9725-5AA9-4163-A5DC-D4DF93473E91}"/>
    <dgm:cxn modelId="{46D8A3D6-E1E0-458A-A03A-8F2CD5EBCBA0}" type="presOf" srcId="{CD4C6B96-77E3-4971-B644-453569B54067}" destId="{4C09B27A-6D3B-4D4A-900A-B8E05C8CF2B5}" srcOrd="0" destOrd="0" presId="urn:microsoft.com/office/officeart/2005/8/layout/hierarchy4"/>
    <dgm:cxn modelId="{91FBF8DB-E6B9-43A2-A834-7E156483E195}" type="presOf" srcId="{82ED9538-952D-4E47-BDE1-5D6F66D6F703}" destId="{8464CF3B-DA85-4AC9-A823-C5A0310AD8EC}" srcOrd="0" destOrd="0" presId="urn:microsoft.com/office/officeart/2005/8/layout/hierarchy4"/>
    <dgm:cxn modelId="{1B464CEE-7BB7-4E4D-9B6A-21E0900F3417}" srcId="{E57B1CB3-BA86-478E-A2AC-F6732BF8F843}" destId="{82ED9538-952D-4E47-BDE1-5D6F66D6F703}" srcOrd="0" destOrd="0" parTransId="{905CA691-D678-4A23-93F4-312E7073CEFB}" sibTransId="{66C419ED-4582-4EB8-9A99-521E77E552A6}"/>
    <dgm:cxn modelId="{61B84B0B-3C04-4CE3-93D4-D9374EBB7988}" type="presParOf" srcId="{3278F2FE-9A73-4E3A-8220-8C77B6787BA9}" destId="{32E89EA8-FDCC-4458-B1A1-E80440324F54}" srcOrd="0" destOrd="0" presId="urn:microsoft.com/office/officeart/2005/8/layout/hierarchy4"/>
    <dgm:cxn modelId="{3C4EC2B5-3145-4BFC-AC85-7784D573B430}" type="presParOf" srcId="{32E89EA8-FDCC-4458-B1A1-E80440324F54}" destId="{8464CF3B-DA85-4AC9-A823-C5A0310AD8EC}" srcOrd="0" destOrd="0" presId="urn:microsoft.com/office/officeart/2005/8/layout/hierarchy4"/>
    <dgm:cxn modelId="{B34D781C-4020-4D36-B81F-2837B793FE2E}" type="presParOf" srcId="{32E89EA8-FDCC-4458-B1A1-E80440324F54}" destId="{843073E8-05F6-4C1E-82E1-A04B6A23D36F}" srcOrd="1" destOrd="0" presId="urn:microsoft.com/office/officeart/2005/8/layout/hierarchy4"/>
    <dgm:cxn modelId="{2F81DB3B-9463-4D57-8A38-E8C190733269}" type="presParOf" srcId="{32E89EA8-FDCC-4458-B1A1-E80440324F54}" destId="{B06ED000-382F-485E-AC88-E4E7277EB593}" srcOrd="2" destOrd="0" presId="urn:microsoft.com/office/officeart/2005/8/layout/hierarchy4"/>
    <dgm:cxn modelId="{6F2A6BD5-BE20-4A3F-8CC6-6B8D56DFBAA3}" type="presParOf" srcId="{B06ED000-382F-485E-AC88-E4E7277EB593}" destId="{3143AAF6-A91E-4292-ACB6-193D883332E5}" srcOrd="0" destOrd="0" presId="urn:microsoft.com/office/officeart/2005/8/layout/hierarchy4"/>
    <dgm:cxn modelId="{346F56A7-CB59-48F5-98DE-5678FC864C3B}" type="presParOf" srcId="{3143AAF6-A91E-4292-ACB6-193D883332E5}" destId="{475B14A9-C6F5-4848-AE3B-5A28217552EF}" srcOrd="0" destOrd="0" presId="urn:microsoft.com/office/officeart/2005/8/layout/hierarchy4"/>
    <dgm:cxn modelId="{F1F2A428-FF4C-4FB4-9EC6-22EAB4A71753}" type="presParOf" srcId="{3143AAF6-A91E-4292-ACB6-193D883332E5}" destId="{E0C8FB9B-4295-48A9-9790-F633F5206E37}" srcOrd="1" destOrd="0" presId="urn:microsoft.com/office/officeart/2005/8/layout/hierarchy4"/>
    <dgm:cxn modelId="{1EDD871D-C869-4229-8FFF-5D887D32DB45}" type="presParOf" srcId="{3143AAF6-A91E-4292-ACB6-193D883332E5}" destId="{618A5F19-2DAD-4045-8B8D-38EE400FC236}" srcOrd="2" destOrd="0" presId="urn:microsoft.com/office/officeart/2005/8/layout/hierarchy4"/>
    <dgm:cxn modelId="{E97304AB-0FDD-4444-9FB7-921B2096CF3C}" type="presParOf" srcId="{618A5F19-2DAD-4045-8B8D-38EE400FC236}" destId="{29F7107C-B718-42A9-9384-E9597D43C14A}" srcOrd="0" destOrd="0" presId="urn:microsoft.com/office/officeart/2005/8/layout/hierarchy4"/>
    <dgm:cxn modelId="{6236B475-0FCD-4E09-896E-84F75BF8ECE2}" type="presParOf" srcId="{29F7107C-B718-42A9-9384-E9597D43C14A}" destId="{CC217E8F-8A9E-4C05-ACAE-C6DA087CBB45}" srcOrd="0" destOrd="0" presId="urn:microsoft.com/office/officeart/2005/8/layout/hierarchy4"/>
    <dgm:cxn modelId="{A9701DFA-91A9-4BBE-82E9-28409D5C82CF}" type="presParOf" srcId="{29F7107C-B718-42A9-9384-E9597D43C14A}" destId="{8ECF0CAE-3895-414D-95B9-F304D8BD8700}" srcOrd="1" destOrd="0" presId="urn:microsoft.com/office/officeart/2005/8/layout/hierarchy4"/>
    <dgm:cxn modelId="{1DFB96F0-93A8-4040-9E0F-3E046C1F8CC9}" type="presParOf" srcId="{618A5F19-2DAD-4045-8B8D-38EE400FC236}" destId="{4CC2CE51-C3B2-43BD-9D94-32850F875CBE}" srcOrd="1" destOrd="0" presId="urn:microsoft.com/office/officeart/2005/8/layout/hierarchy4"/>
    <dgm:cxn modelId="{6FFDD9D7-7D75-4BF3-AAC9-522558CF4FC8}" type="presParOf" srcId="{618A5F19-2DAD-4045-8B8D-38EE400FC236}" destId="{868BA9B0-337B-4C4E-8DE7-37DC0360CC1A}" srcOrd="2" destOrd="0" presId="urn:microsoft.com/office/officeart/2005/8/layout/hierarchy4"/>
    <dgm:cxn modelId="{596279DC-30F5-43F0-80D0-EFB345DC718E}" type="presParOf" srcId="{868BA9B0-337B-4C4E-8DE7-37DC0360CC1A}" destId="{598C8C68-222A-46F0-84B8-E17D236C41DA}" srcOrd="0" destOrd="0" presId="urn:microsoft.com/office/officeart/2005/8/layout/hierarchy4"/>
    <dgm:cxn modelId="{A19A83F2-7559-41D5-9D56-EDB2AB5C9E38}" type="presParOf" srcId="{868BA9B0-337B-4C4E-8DE7-37DC0360CC1A}" destId="{DAE83C32-AE33-401B-99C2-80D6458D05A0}" srcOrd="1" destOrd="0" presId="urn:microsoft.com/office/officeart/2005/8/layout/hierarchy4"/>
    <dgm:cxn modelId="{8DEE7FB8-FB64-483E-B209-D2EED4896C2A}" type="presParOf" srcId="{618A5F19-2DAD-4045-8B8D-38EE400FC236}" destId="{D1DBFE95-D872-46D2-9F7D-E001BCC2820E}" srcOrd="3" destOrd="0" presId="urn:microsoft.com/office/officeart/2005/8/layout/hierarchy4"/>
    <dgm:cxn modelId="{2CFE01E2-D1BE-4679-8027-93196438A5D3}" type="presParOf" srcId="{618A5F19-2DAD-4045-8B8D-38EE400FC236}" destId="{FA3E53D3-F76E-4E36-90C6-C184559CA929}" srcOrd="4" destOrd="0" presId="urn:microsoft.com/office/officeart/2005/8/layout/hierarchy4"/>
    <dgm:cxn modelId="{CE16384B-4AB5-4790-BDFF-1FE6AD2098D0}" type="presParOf" srcId="{FA3E53D3-F76E-4E36-90C6-C184559CA929}" destId="{7B098620-5123-44F9-8BC8-CE8D8E22AB5E}" srcOrd="0" destOrd="0" presId="urn:microsoft.com/office/officeart/2005/8/layout/hierarchy4"/>
    <dgm:cxn modelId="{30B4821D-9DF5-4004-9984-31BA1D16CAAA}" type="presParOf" srcId="{FA3E53D3-F76E-4E36-90C6-C184559CA929}" destId="{26C42E36-8BB1-460F-A46C-F439835118BA}" srcOrd="1" destOrd="0" presId="urn:microsoft.com/office/officeart/2005/8/layout/hierarchy4"/>
    <dgm:cxn modelId="{9A8F512A-DD48-4055-85E0-7E7B07CBEFA7}" type="presParOf" srcId="{618A5F19-2DAD-4045-8B8D-38EE400FC236}" destId="{2192CCF3-DDAC-4514-A928-EFCBD5E0F457}" srcOrd="5" destOrd="0" presId="urn:microsoft.com/office/officeart/2005/8/layout/hierarchy4"/>
    <dgm:cxn modelId="{5EF7E895-92F2-4EB0-935A-37F1E4D92EB7}" type="presParOf" srcId="{618A5F19-2DAD-4045-8B8D-38EE400FC236}" destId="{B5E1EB56-2D6C-45AE-8FD1-7B42D5C07FD2}" srcOrd="6" destOrd="0" presId="urn:microsoft.com/office/officeart/2005/8/layout/hierarchy4"/>
    <dgm:cxn modelId="{2FE4D826-B4CF-4381-A9A1-91C141144391}" type="presParOf" srcId="{B5E1EB56-2D6C-45AE-8FD1-7B42D5C07FD2}" destId="{CFF478A4-BAEF-4E91-AEEF-9BBF0B222C4D}" srcOrd="0" destOrd="0" presId="urn:microsoft.com/office/officeart/2005/8/layout/hierarchy4"/>
    <dgm:cxn modelId="{41F18F4B-14B8-4D1F-86CA-549F3E2C32F3}" type="presParOf" srcId="{B5E1EB56-2D6C-45AE-8FD1-7B42D5C07FD2}" destId="{CB888A3A-4021-4F61-8D44-D41467EFB43F}" srcOrd="1" destOrd="0" presId="urn:microsoft.com/office/officeart/2005/8/layout/hierarchy4"/>
    <dgm:cxn modelId="{1F14061F-C86D-4526-9E77-E9968928C0EF}" type="presParOf" srcId="{B06ED000-382F-485E-AC88-E4E7277EB593}" destId="{977AD9F0-4D68-40B3-892C-AC2CFD4BA264}" srcOrd="1" destOrd="0" presId="urn:microsoft.com/office/officeart/2005/8/layout/hierarchy4"/>
    <dgm:cxn modelId="{DB23DFD2-EF33-40D9-94D9-72497426D287}" type="presParOf" srcId="{B06ED000-382F-485E-AC88-E4E7277EB593}" destId="{B47633D2-2314-4CB4-879A-CBD4D36BFCC4}" srcOrd="2" destOrd="0" presId="urn:microsoft.com/office/officeart/2005/8/layout/hierarchy4"/>
    <dgm:cxn modelId="{19E4DF8B-C696-47B3-BA0E-0FE92959C4C6}" type="presParOf" srcId="{B47633D2-2314-4CB4-879A-CBD4D36BFCC4}" destId="{4C09B27A-6D3B-4D4A-900A-B8E05C8CF2B5}" srcOrd="0" destOrd="0" presId="urn:microsoft.com/office/officeart/2005/8/layout/hierarchy4"/>
    <dgm:cxn modelId="{FE5DBB8A-3FEC-4634-9CE5-501A07504702}" type="presParOf" srcId="{B47633D2-2314-4CB4-879A-CBD4D36BFCC4}" destId="{C5055350-2861-44F2-A73F-D570C54DEDE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BC63F11-E9FC-4D6B-B5F5-8C288D736B34}" type="doc">
      <dgm:prSet loTypeId="urn:diagrams.loki3.com/BracketList" loCatId="list" qsTypeId="urn:microsoft.com/office/officeart/2005/8/quickstyle/simple1" qsCatId="simple" csTypeId="urn:microsoft.com/office/officeart/2005/8/colors/colorful2" csCatId="colorful" phldr="1"/>
      <dgm:spPr/>
      <dgm:t>
        <a:bodyPr/>
        <a:lstStyle/>
        <a:p>
          <a:endParaRPr lang="en-IE"/>
        </a:p>
      </dgm:t>
    </dgm:pt>
    <dgm:pt modelId="{C65EF768-253A-4EA2-BA69-6E6B1372CAE3}">
      <dgm:prSet phldrT="[Text]" custT="1"/>
      <dgm:spPr/>
      <dgm:t>
        <a:bodyPr/>
        <a:lstStyle/>
        <a:p>
          <a:r>
            <a:rPr lang="en-IE" sz="2800">
              <a:latin typeface="Calibri" panose="020F0502020204030204" pitchFamily="34" charset="0"/>
              <a:cs typeface="Calibri" panose="020F0502020204030204" pitchFamily="34" charset="0"/>
            </a:rPr>
            <a:t>A1 ensure data modelling </a:t>
          </a:r>
        </a:p>
      </dgm:t>
    </dgm:pt>
    <dgm:pt modelId="{95A64B8A-1A0E-42A6-8629-D50CE3500650}" type="parTrans" cxnId="{506F4304-CBF0-4E4E-B548-1700386DB013}">
      <dgm:prSet/>
      <dgm:spPr/>
      <dgm:t>
        <a:bodyPr/>
        <a:lstStyle/>
        <a:p>
          <a:endParaRPr lang="en-IE" sz="2400"/>
        </a:p>
      </dgm:t>
    </dgm:pt>
    <dgm:pt modelId="{90DC2551-4BB1-416E-9BA3-8B302E3A9CAF}" type="sibTrans" cxnId="{506F4304-CBF0-4E4E-B548-1700386DB013}">
      <dgm:prSet/>
      <dgm:spPr/>
      <dgm:t>
        <a:bodyPr/>
        <a:lstStyle/>
        <a:p>
          <a:endParaRPr lang="en-IE" sz="2400"/>
        </a:p>
      </dgm:t>
    </dgm:pt>
    <dgm:pt modelId="{BB925FA3-ACEB-449F-B11F-A15E1BCE184F}">
      <dgm:prSet phldrT="[Text]" custT="1"/>
      <dgm:spPr/>
      <dgm:t>
        <a:bodyPr/>
        <a:lstStyle/>
        <a:p>
          <a:r>
            <a:rPr lang="en-IE" sz="2800">
              <a:latin typeface="Calibri" panose="020F0502020204030204" pitchFamily="34" charset="0"/>
              <a:cs typeface="Calibri" panose="020F0502020204030204" pitchFamily="34" charset="0"/>
            </a:rPr>
            <a:t>Modelling of the CDM ontology based on business need</a:t>
          </a:r>
        </a:p>
      </dgm:t>
    </dgm:pt>
    <dgm:pt modelId="{91A87AC8-8EDA-4F37-B468-FCA5F5ED4F9C}" type="parTrans" cxnId="{3567CCCB-5998-4513-9AD6-215680945C01}">
      <dgm:prSet/>
      <dgm:spPr/>
      <dgm:t>
        <a:bodyPr/>
        <a:lstStyle/>
        <a:p>
          <a:endParaRPr lang="en-US"/>
        </a:p>
      </dgm:t>
    </dgm:pt>
    <dgm:pt modelId="{50423355-DF41-404A-A324-6ED46F48C303}" type="sibTrans" cxnId="{3567CCCB-5998-4513-9AD6-215680945C01}">
      <dgm:prSet/>
      <dgm:spPr/>
      <dgm:t>
        <a:bodyPr/>
        <a:lstStyle/>
        <a:p>
          <a:endParaRPr lang="en-US"/>
        </a:p>
      </dgm:t>
    </dgm:pt>
    <dgm:pt modelId="{C5151B17-D91C-4E39-8FF7-22211CE4E28F}">
      <dgm:prSet phldrT="[Text]" custT="1"/>
      <dgm:spPr/>
      <dgm:t>
        <a:bodyPr/>
        <a:lstStyle/>
        <a:p>
          <a:r>
            <a:rPr lang="en-IE" sz="2800">
              <a:latin typeface="Calibri" panose="020F0502020204030204" pitchFamily="34" charset="0"/>
              <a:cs typeface="Calibri" panose="020F0502020204030204" pitchFamily="34" charset="0"/>
            </a:rPr>
            <a:t>Creation/update of authority tables</a:t>
          </a:r>
        </a:p>
      </dgm:t>
    </dgm:pt>
    <dgm:pt modelId="{5395B903-8F38-4AEF-90A2-4555394E9218}" type="parTrans" cxnId="{9916B035-BFB1-44D8-815D-8B4D29010DF7}">
      <dgm:prSet/>
      <dgm:spPr/>
      <dgm:t>
        <a:bodyPr/>
        <a:lstStyle/>
        <a:p>
          <a:endParaRPr lang="en-US"/>
        </a:p>
      </dgm:t>
    </dgm:pt>
    <dgm:pt modelId="{BD871A3E-C6E4-43F9-B325-42CA150BA48A}" type="sibTrans" cxnId="{9916B035-BFB1-44D8-815D-8B4D29010DF7}">
      <dgm:prSet/>
      <dgm:spPr/>
      <dgm:t>
        <a:bodyPr/>
        <a:lstStyle/>
        <a:p>
          <a:endParaRPr lang="en-US"/>
        </a:p>
      </dgm:t>
    </dgm:pt>
    <dgm:pt modelId="{765AE679-BC78-4489-B609-1626BB653C3A}" type="pres">
      <dgm:prSet presAssocID="{BBC63F11-E9FC-4D6B-B5F5-8C288D736B34}" presName="Name0" presStyleCnt="0">
        <dgm:presLayoutVars>
          <dgm:dir/>
          <dgm:animLvl val="lvl"/>
          <dgm:resizeHandles val="exact"/>
        </dgm:presLayoutVars>
      </dgm:prSet>
      <dgm:spPr/>
    </dgm:pt>
    <dgm:pt modelId="{2465F42E-0E07-4F3E-8465-4CCDF14B9F33}" type="pres">
      <dgm:prSet presAssocID="{C65EF768-253A-4EA2-BA69-6E6B1372CAE3}" presName="linNode" presStyleCnt="0"/>
      <dgm:spPr/>
    </dgm:pt>
    <dgm:pt modelId="{AAB81B79-D637-43BF-B568-ECF3180B3468}" type="pres">
      <dgm:prSet presAssocID="{C65EF768-253A-4EA2-BA69-6E6B1372CAE3}" presName="parTx" presStyleLbl="revTx" presStyleIdx="0" presStyleCnt="1">
        <dgm:presLayoutVars>
          <dgm:chMax val="1"/>
          <dgm:bulletEnabled val="1"/>
        </dgm:presLayoutVars>
      </dgm:prSet>
      <dgm:spPr/>
    </dgm:pt>
    <dgm:pt modelId="{42D9C594-AE93-4FC3-849F-C239070C76C2}" type="pres">
      <dgm:prSet presAssocID="{C65EF768-253A-4EA2-BA69-6E6B1372CAE3}" presName="bracket" presStyleLbl="parChTrans1D1" presStyleIdx="0" presStyleCnt="1"/>
      <dgm:spPr/>
    </dgm:pt>
    <dgm:pt modelId="{338A4AF3-8EE5-4FB4-80D1-E0147D1620B6}" type="pres">
      <dgm:prSet presAssocID="{C65EF768-253A-4EA2-BA69-6E6B1372CAE3}" presName="spH" presStyleCnt="0"/>
      <dgm:spPr/>
    </dgm:pt>
    <dgm:pt modelId="{F7170DB5-FFC7-46AC-B301-BDFFD3C6E933}" type="pres">
      <dgm:prSet presAssocID="{C65EF768-253A-4EA2-BA69-6E6B1372CAE3}" presName="desTx" presStyleLbl="node1" presStyleIdx="0" presStyleCnt="1">
        <dgm:presLayoutVars>
          <dgm:bulletEnabled val="1"/>
        </dgm:presLayoutVars>
      </dgm:prSet>
      <dgm:spPr/>
    </dgm:pt>
  </dgm:ptLst>
  <dgm:cxnLst>
    <dgm:cxn modelId="{4AE65402-D5AF-4CAB-AC9B-1F25DF976DC3}" type="presOf" srcId="{BBC63F11-E9FC-4D6B-B5F5-8C288D736B34}" destId="{765AE679-BC78-4489-B609-1626BB653C3A}" srcOrd="0" destOrd="0" presId="urn:diagrams.loki3.com/BracketList"/>
    <dgm:cxn modelId="{506F4304-CBF0-4E4E-B548-1700386DB013}" srcId="{BBC63F11-E9FC-4D6B-B5F5-8C288D736B34}" destId="{C65EF768-253A-4EA2-BA69-6E6B1372CAE3}" srcOrd="0" destOrd="0" parTransId="{95A64B8A-1A0E-42A6-8629-D50CE3500650}" sibTransId="{90DC2551-4BB1-416E-9BA3-8B302E3A9CAF}"/>
    <dgm:cxn modelId="{597A802D-28E1-4907-89C6-F77AB9502611}" type="presOf" srcId="{C5151B17-D91C-4E39-8FF7-22211CE4E28F}" destId="{F7170DB5-FFC7-46AC-B301-BDFFD3C6E933}" srcOrd="0" destOrd="1" presId="urn:diagrams.loki3.com/BracketList"/>
    <dgm:cxn modelId="{9916B035-BFB1-44D8-815D-8B4D29010DF7}" srcId="{C65EF768-253A-4EA2-BA69-6E6B1372CAE3}" destId="{C5151B17-D91C-4E39-8FF7-22211CE4E28F}" srcOrd="1" destOrd="0" parTransId="{5395B903-8F38-4AEF-90A2-4555394E9218}" sibTransId="{BD871A3E-C6E4-43F9-B325-42CA150BA48A}"/>
    <dgm:cxn modelId="{FD85924F-2F6E-42C9-85F6-49F57864D1D1}" type="presOf" srcId="{C65EF768-253A-4EA2-BA69-6E6B1372CAE3}" destId="{AAB81B79-D637-43BF-B568-ECF3180B3468}" srcOrd="0" destOrd="0" presId="urn:diagrams.loki3.com/BracketList"/>
    <dgm:cxn modelId="{114DC1B5-2AA3-4209-A1C0-E694B8A99EE4}" type="presOf" srcId="{BB925FA3-ACEB-449F-B11F-A15E1BCE184F}" destId="{F7170DB5-FFC7-46AC-B301-BDFFD3C6E933}" srcOrd="0" destOrd="0" presId="urn:diagrams.loki3.com/BracketList"/>
    <dgm:cxn modelId="{3567CCCB-5998-4513-9AD6-215680945C01}" srcId="{C65EF768-253A-4EA2-BA69-6E6B1372CAE3}" destId="{BB925FA3-ACEB-449F-B11F-A15E1BCE184F}" srcOrd="0" destOrd="0" parTransId="{91A87AC8-8EDA-4F37-B468-FCA5F5ED4F9C}" sibTransId="{50423355-DF41-404A-A324-6ED46F48C303}"/>
    <dgm:cxn modelId="{B537EED8-8E4C-4A3B-9626-F25B23CE2E6A}" type="presParOf" srcId="{765AE679-BC78-4489-B609-1626BB653C3A}" destId="{2465F42E-0E07-4F3E-8465-4CCDF14B9F33}" srcOrd="0" destOrd="0" presId="urn:diagrams.loki3.com/BracketList"/>
    <dgm:cxn modelId="{71249797-693D-4C91-BDF3-3D0CF121D5AD}" type="presParOf" srcId="{2465F42E-0E07-4F3E-8465-4CCDF14B9F33}" destId="{AAB81B79-D637-43BF-B568-ECF3180B3468}" srcOrd="0" destOrd="0" presId="urn:diagrams.loki3.com/BracketList"/>
    <dgm:cxn modelId="{BBDB1B35-E365-4697-BED5-5D2B7996BCDB}" type="presParOf" srcId="{2465F42E-0E07-4F3E-8465-4CCDF14B9F33}" destId="{42D9C594-AE93-4FC3-849F-C239070C76C2}" srcOrd="1" destOrd="0" presId="urn:diagrams.loki3.com/BracketList"/>
    <dgm:cxn modelId="{532461F3-4825-48EE-97B6-750F8F6784C1}" type="presParOf" srcId="{2465F42E-0E07-4F3E-8465-4CCDF14B9F33}" destId="{338A4AF3-8EE5-4FB4-80D1-E0147D1620B6}" srcOrd="2" destOrd="0" presId="urn:diagrams.loki3.com/BracketList"/>
    <dgm:cxn modelId="{64B8BED4-03F8-48AE-ACBE-D5F2A72FC394}" type="presParOf" srcId="{2465F42E-0E07-4F3E-8465-4CCDF14B9F33}" destId="{F7170DB5-FFC7-46AC-B301-BDFFD3C6E93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7792E02-90DF-4482-B42C-0A976500CB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E"/>
        </a:p>
      </dgm:t>
    </dgm:pt>
    <dgm:pt modelId="{FD41F914-06EF-44C0-B972-8BC1A20ED334}">
      <dgm:prSet phldrT="[Text]" custT="1"/>
      <dgm:spPr>
        <a:solidFill>
          <a:schemeClr val="accent2">
            <a:lumMod val="75000"/>
          </a:schemeClr>
        </a:solidFill>
      </dgm:spPr>
      <dgm:t>
        <a:bodyPr/>
        <a:lstStyle/>
        <a:p>
          <a:r>
            <a:rPr lang="en-I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a:t>
          </a:r>
        </a:p>
      </dgm:t>
    </dgm:pt>
    <dgm:pt modelId="{13C92139-A0C6-412F-91DB-E07695185C5A}" type="parTrans" cxnId="{D9697EF6-D405-4ED7-993B-9E6CFD54562F}">
      <dgm:prSet/>
      <dgm:spPr/>
      <dgm:t>
        <a:bodyPr/>
        <a:lstStyle/>
        <a:p>
          <a:endParaRPr lang="en-IE"/>
        </a:p>
      </dgm:t>
    </dgm:pt>
    <dgm:pt modelId="{EFBA728E-B1E6-4895-8B91-670248D5203F}" type="sibTrans" cxnId="{D9697EF6-D405-4ED7-993B-9E6CFD54562F}">
      <dgm:prSet/>
      <dgm:spPr/>
      <dgm:t>
        <a:bodyPr/>
        <a:lstStyle/>
        <a:p>
          <a:endParaRPr lang="en-IE"/>
        </a:p>
      </dgm:t>
    </dgm:pt>
    <dgm:pt modelId="{601DC512-98A3-47C2-B351-C4B7A1739F38}">
      <dgm:prSet phldrT="[Text]"/>
      <dgm:spPr/>
      <dgm:t>
        <a:bodyPr/>
        <a:lstStyle/>
        <a:p>
          <a:r>
            <a:rPr lang="en-IE">
              <a:latin typeface="Calibri" panose="020F0502020204030204" pitchFamily="34" charset="0"/>
              <a:cs typeface="Calibri" panose="020F0502020204030204" pitchFamily="34" charset="0"/>
            </a:rPr>
            <a:t>Once a publication workflow is set, the work is done.</a:t>
          </a:r>
          <a:endParaRPr lang="en-IE"/>
        </a:p>
      </dgm:t>
    </dgm:pt>
    <dgm:pt modelId="{46EC0F6D-C972-47CC-922E-7EE0C991A84D}" type="parTrans" cxnId="{0E4A2256-CF06-4A30-9448-06F38F371DE7}">
      <dgm:prSet/>
      <dgm:spPr/>
      <dgm:t>
        <a:bodyPr/>
        <a:lstStyle/>
        <a:p>
          <a:endParaRPr lang="en-IE"/>
        </a:p>
      </dgm:t>
    </dgm:pt>
    <dgm:pt modelId="{CBFC9D34-8435-46F8-A97E-31460C8B0472}" type="sibTrans" cxnId="{0E4A2256-CF06-4A30-9448-06F38F371DE7}">
      <dgm:prSet/>
      <dgm:spPr/>
      <dgm:t>
        <a:bodyPr/>
        <a:lstStyle/>
        <a:p>
          <a:endParaRPr lang="en-IE"/>
        </a:p>
      </dgm:t>
    </dgm:pt>
    <dgm:pt modelId="{243532D5-5E0E-4950-94FC-E9FD4AF377C0}">
      <dgm:prSet phldrT="[Text]" custT="1"/>
      <dgm:spPr>
        <a:solidFill>
          <a:schemeClr val="accent2">
            <a:lumMod val="75000"/>
          </a:schemeClr>
        </a:solidFill>
      </dgm:spPr>
      <dgm:t>
        <a:bodyPr/>
        <a:lstStyle/>
        <a:p>
          <a:r>
            <a:rPr lang="en-IE" sz="4000" b="1">
              <a:effectLst>
                <a:outerShdw blurRad="38100" dist="38100" dir="2700000" algn="tl">
                  <a:srgbClr val="000000">
                    <a:alpha val="43137"/>
                  </a:srgbClr>
                </a:outerShdw>
              </a:effectLst>
            </a:rPr>
            <a:t>Costs</a:t>
          </a:r>
        </a:p>
      </dgm:t>
    </dgm:pt>
    <dgm:pt modelId="{8232F001-0AAF-4F9A-9206-3724EC215FA6}" type="parTrans" cxnId="{34AF99E7-A46B-42EA-8FA9-4DF4D424430B}">
      <dgm:prSet/>
      <dgm:spPr/>
      <dgm:t>
        <a:bodyPr/>
        <a:lstStyle/>
        <a:p>
          <a:endParaRPr lang="en-IE"/>
        </a:p>
      </dgm:t>
    </dgm:pt>
    <dgm:pt modelId="{DF31AD6D-9181-4991-9883-68FAF3132413}" type="sibTrans" cxnId="{34AF99E7-A46B-42EA-8FA9-4DF4D424430B}">
      <dgm:prSet/>
      <dgm:spPr/>
      <dgm:t>
        <a:bodyPr/>
        <a:lstStyle/>
        <a:p>
          <a:endParaRPr lang="en-IE"/>
        </a:p>
      </dgm:t>
    </dgm:pt>
    <dgm:pt modelId="{885B890D-B7E3-409E-86A5-AA3B7B86ACC9}">
      <dgm:prSet phldrT="[Text]"/>
      <dgm:spPr/>
      <dgm:t>
        <a:bodyPr/>
        <a:lstStyle/>
        <a:p>
          <a:r>
            <a:rPr lang="en-IE">
              <a:latin typeface="Calibri" panose="020F0502020204030204" pitchFamily="34" charset="0"/>
              <a:cs typeface="Calibri" panose="020F0502020204030204" pitchFamily="34" charset="0"/>
            </a:rPr>
            <a:t>Technical infrastructure and storage costs</a:t>
          </a:r>
        </a:p>
      </dgm:t>
    </dgm:pt>
    <dgm:pt modelId="{67818B4F-0B41-42D8-B389-4B559329E17B}" type="parTrans" cxnId="{02A87361-0D03-4BEA-B251-FFAEBB752963}">
      <dgm:prSet/>
      <dgm:spPr/>
      <dgm:t>
        <a:bodyPr/>
        <a:lstStyle/>
        <a:p>
          <a:endParaRPr lang="en-IE"/>
        </a:p>
      </dgm:t>
    </dgm:pt>
    <dgm:pt modelId="{2108207A-3167-4A62-9937-27A906CF5910}" type="sibTrans" cxnId="{02A87361-0D03-4BEA-B251-FFAEBB752963}">
      <dgm:prSet/>
      <dgm:spPr/>
      <dgm:t>
        <a:bodyPr/>
        <a:lstStyle/>
        <a:p>
          <a:endParaRPr lang="en-IE"/>
        </a:p>
      </dgm:t>
    </dgm:pt>
    <dgm:pt modelId="{492CDD6D-B1FE-4E99-8308-4434BF058F51}">
      <dgm:prSet phldrT="[Text]"/>
      <dgm:spPr/>
      <dgm:t>
        <a:bodyPr/>
        <a:lstStyle/>
        <a:p>
          <a:endParaRPr lang="en-IE"/>
        </a:p>
      </dgm:t>
    </dgm:pt>
    <dgm:pt modelId="{3827EE1E-24AF-4797-9489-5130EB21E50C}" type="parTrans" cxnId="{2398BB91-59EF-4999-AE24-CDE4FADE1B15}">
      <dgm:prSet/>
      <dgm:spPr/>
      <dgm:t>
        <a:bodyPr/>
        <a:lstStyle/>
        <a:p>
          <a:endParaRPr lang="en-IE"/>
        </a:p>
      </dgm:t>
    </dgm:pt>
    <dgm:pt modelId="{0D0BED82-6ED2-436E-B990-31A1A79B392C}" type="sibTrans" cxnId="{2398BB91-59EF-4999-AE24-CDE4FADE1B15}">
      <dgm:prSet/>
      <dgm:spPr/>
      <dgm:t>
        <a:bodyPr/>
        <a:lstStyle/>
        <a:p>
          <a:endParaRPr lang="en-IE"/>
        </a:p>
      </dgm:t>
    </dgm:pt>
    <dgm:pt modelId="{AB466BC1-B835-4A1E-A227-732771745C01}">
      <dgm:prSet phldrT="[Text]"/>
      <dgm:spPr/>
      <dgm:t>
        <a:bodyPr/>
        <a:lstStyle/>
        <a:p>
          <a:r>
            <a:rPr lang="en-IE">
              <a:latin typeface="Calibri" panose="020F0502020204030204" pitchFamily="34" charset="0"/>
              <a:cs typeface="Calibri" panose="020F0502020204030204" pitchFamily="34" charset="0"/>
            </a:rPr>
            <a:t>Already available access interfaces (EUR-Lex, OP Portal Widgets*, etc.) </a:t>
          </a:r>
        </a:p>
      </dgm:t>
    </dgm:pt>
    <dgm:pt modelId="{E6BB0C94-442E-40D4-B421-1836292BE6DD}" type="parTrans" cxnId="{C084CBEE-B012-44CA-B4A3-B4D8274D3221}">
      <dgm:prSet/>
      <dgm:spPr/>
      <dgm:t>
        <a:bodyPr/>
        <a:lstStyle/>
        <a:p>
          <a:endParaRPr lang="en-IE"/>
        </a:p>
      </dgm:t>
    </dgm:pt>
    <dgm:pt modelId="{8DC65828-3B26-4109-B560-FA9E51844BBC}" type="sibTrans" cxnId="{C084CBEE-B012-44CA-B4A3-B4D8274D3221}">
      <dgm:prSet/>
      <dgm:spPr/>
      <dgm:t>
        <a:bodyPr/>
        <a:lstStyle/>
        <a:p>
          <a:endParaRPr lang="en-IE"/>
        </a:p>
      </dgm:t>
    </dgm:pt>
    <dgm:pt modelId="{F7DDAD44-915D-4796-9C92-17B9BFBBA9B1}">
      <dgm:prSet phldrT="[Text]"/>
      <dgm:spPr/>
      <dgm:t>
        <a:bodyPr/>
        <a:lstStyle/>
        <a:p>
          <a:r>
            <a:rPr lang="en-IE">
              <a:latin typeface="Calibri" panose="020F0502020204030204" pitchFamily="34" charset="0"/>
              <a:cs typeface="Calibri" panose="020F0502020204030204" pitchFamily="34" charset="0"/>
            </a:rPr>
            <a:t>Already available business &amp; technical monitoring</a:t>
          </a:r>
        </a:p>
      </dgm:t>
    </dgm:pt>
    <dgm:pt modelId="{E655F977-31BD-4716-A76B-B239A7CA005C}" type="parTrans" cxnId="{6D517CDB-787A-4C8C-BE19-D0A14807896A}">
      <dgm:prSet/>
      <dgm:spPr/>
      <dgm:t>
        <a:bodyPr/>
        <a:lstStyle/>
        <a:p>
          <a:endParaRPr lang="en-IE"/>
        </a:p>
      </dgm:t>
    </dgm:pt>
    <dgm:pt modelId="{C574BD06-83EB-4EE3-89A3-DFC254D921C7}" type="sibTrans" cxnId="{6D517CDB-787A-4C8C-BE19-D0A14807896A}">
      <dgm:prSet/>
      <dgm:spPr/>
      <dgm:t>
        <a:bodyPr/>
        <a:lstStyle/>
        <a:p>
          <a:endParaRPr lang="en-IE"/>
        </a:p>
      </dgm:t>
    </dgm:pt>
    <dgm:pt modelId="{9387B3EB-03F5-4C70-A7D9-DA2F6F4E452C}" type="pres">
      <dgm:prSet presAssocID="{B7792E02-90DF-4482-B42C-0A976500CBAC}" presName="linear" presStyleCnt="0">
        <dgm:presLayoutVars>
          <dgm:animLvl val="lvl"/>
          <dgm:resizeHandles val="exact"/>
        </dgm:presLayoutVars>
      </dgm:prSet>
      <dgm:spPr/>
    </dgm:pt>
    <dgm:pt modelId="{5514F1BA-0AB3-46FF-BB12-5D4B07EF713F}" type="pres">
      <dgm:prSet presAssocID="{FD41F914-06EF-44C0-B972-8BC1A20ED334}" presName="parentText" presStyleLbl="node1" presStyleIdx="0" presStyleCnt="2">
        <dgm:presLayoutVars>
          <dgm:chMax val="0"/>
          <dgm:bulletEnabled val="1"/>
        </dgm:presLayoutVars>
      </dgm:prSet>
      <dgm:spPr/>
    </dgm:pt>
    <dgm:pt modelId="{B3E3E042-5DCE-43D5-9324-25A4FFE00CC0}" type="pres">
      <dgm:prSet presAssocID="{FD41F914-06EF-44C0-B972-8BC1A20ED334}" presName="childText" presStyleLbl="revTx" presStyleIdx="0" presStyleCnt="2">
        <dgm:presLayoutVars>
          <dgm:bulletEnabled val="1"/>
        </dgm:presLayoutVars>
      </dgm:prSet>
      <dgm:spPr/>
    </dgm:pt>
    <dgm:pt modelId="{6C128AF4-96B3-4075-AA17-7C9735A112AD}" type="pres">
      <dgm:prSet presAssocID="{243532D5-5E0E-4950-94FC-E9FD4AF377C0}" presName="parentText" presStyleLbl="node1" presStyleIdx="1" presStyleCnt="2">
        <dgm:presLayoutVars>
          <dgm:chMax val="0"/>
          <dgm:bulletEnabled val="1"/>
        </dgm:presLayoutVars>
      </dgm:prSet>
      <dgm:spPr/>
    </dgm:pt>
    <dgm:pt modelId="{95C2D77B-8BC4-4B12-A14C-015F3BC5EE10}" type="pres">
      <dgm:prSet presAssocID="{243532D5-5E0E-4950-94FC-E9FD4AF377C0}" presName="childText" presStyleLbl="revTx" presStyleIdx="1" presStyleCnt="2">
        <dgm:presLayoutVars>
          <dgm:bulletEnabled val="1"/>
        </dgm:presLayoutVars>
      </dgm:prSet>
      <dgm:spPr/>
    </dgm:pt>
  </dgm:ptLst>
  <dgm:cxnLst>
    <dgm:cxn modelId="{998CBB1B-8812-44C5-BF29-F441FCAFA988}" type="presOf" srcId="{AB466BC1-B835-4A1E-A227-732771745C01}" destId="{95C2D77B-8BC4-4B12-A14C-015F3BC5EE10}" srcOrd="0" destOrd="1" presId="urn:microsoft.com/office/officeart/2005/8/layout/vList2"/>
    <dgm:cxn modelId="{C597A53E-4781-42AA-9B9B-7AC74CDDBBE6}" type="presOf" srcId="{F7DDAD44-915D-4796-9C92-17B9BFBBA9B1}" destId="{95C2D77B-8BC4-4B12-A14C-015F3BC5EE10}" srcOrd="0" destOrd="2" presId="urn:microsoft.com/office/officeart/2005/8/layout/vList2"/>
    <dgm:cxn modelId="{02A87361-0D03-4BEA-B251-FFAEBB752963}" srcId="{243532D5-5E0E-4950-94FC-E9FD4AF377C0}" destId="{885B890D-B7E3-409E-86A5-AA3B7B86ACC9}" srcOrd="0" destOrd="0" parTransId="{67818B4F-0B41-42D8-B389-4B559329E17B}" sibTransId="{2108207A-3167-4A62-9937-27A906CF5910}"/>
    <dgm:cxn modelId="{BD761544-62BA-4BB4-9831-4FD5AB28D238}" type="presOf" srcId="{492CDD6D-B1FE-4E99-8308-4434BF058F51}" destId="{95C2D77B-8BC4-4B12-A14C-015F3BC5EE10}" srcOrd="0" destOrd="3" presId="urn:microsoft.com/office/officeart/2005/8/layout/vList2"/>
    <dgm:cxn modelId="{A8416251-7499-4A68-BE47-454E090B3393}" type="presOf" srcId="{243532D5-5E0E-4950-94FC-E9FD4AF377C0}" destId="{6C128AF4-96B3-4075-AA17-7C9735A112AD}" srcOrd="0" destOrd="0" presId="urn:microsoft.com/office/officeart/2005/8/layout/vList2"/>
    <dgm:cxn modelId="{0E4A2256-CF06-4A30-9448-06F38F371DE7}" srcId="{FD41F914-06EF-44C0-B972-8BC1A20ED334}" destId="{601DC512-98A3-47C2-B351-C4B7A1739F38}" srcOrd="0" destOrd="0" parTransId="{46EC0F6D-C972-47CC-922E-7EE0C991A84D}" sibTransId="{CBFC9D34-8435-46F8-A97E-31460C8B0472}"/>
    <dgm:cxn modelId="{F4C1EE8C-6601-40F8-86EC-96D5E182BC2B}" type="presOf" srcId="{FD41F914-06EF-44C0-B972-8BC1A20ED334}" destId="{5514F1BA-0AB3-46FF-BB12-5D4B07EF713F}" srcOrd="0" destOrd="0" presId="urn:microsoft.com/office/officeart/2005/8/layout/vList2"/>
    <dgm:cxn modelId="{2398BB91-59EF-4999-AE24-CDE4FADE1B15}" srcId="{243532D5-5E0E-4950-94FC-E9FD4AF377C0}" destId="{492CDD6D-B1FE-4E99-8308-4434BF058F51}" srcOrd="3" destOrd="0" parTransId="{3827EE1E-24AF-4797-9489-5130EB21E50C}" sibTransId="{0D0BED82-6ED2-436E-B990-31A1A79B392C}"/>
    <dgm:cxn modelId="{BE624C9C-886D-4463-96B7-3F6A707BE9B7}" type="presOf" srcId="{B7792E02-90DF-4482-B42C-0A976500CBAC}" destId="{9387B3EB-03F5-4C70-A7D9-DA2F6F4E452C}" srcOrd="0" destOrd="0" presId="urn:microsoft.com/office/officeart/2005/8/layout/vList2"/>
    <dgm:cxn modelId="{F887A1AE-7543-45F2-AA96-A6FDCE46825B}" type="presOf" srcId="{885B890D-B7E3-409E-86A5-AA3B7B86ACC9}" destId="{95C2D77B-8BC4-4B12-A14C-015F3BC5EE10}" srcOrd="0" destOrd="0" presId="urn:microsoft.com/office/officeart/2005/8/layout/vList2"/>
    <dgm:cxn modelId="{9C53D9C7-21EA-4FEB-8116-1B41406B3CC1}" type="presOf" srcId="{601DC512-98A3-47C2-B351-C4B7A1739F38}" destId="{B3E3E042-5DCE-43D5-9324-25A4FFE00CC0}" srcOrd="0" destOrd="0" presId="urn:microsoft.com/office/officeart/2005/8/layout/vList2"/>
    <dgm:cxn modelId="{6D517CDB-787A-4C8C-BE19-D0A14807896A}" srcId="{243532D5-5E0E-4950-94FC-E9FD4AF377C0}" destId="{F7DDAD44-915D-4796-9C92-17B9BFBBA9B1}" srcOrd="2" destOrd="0" parTransId="{E655F977-31BD-4716-A76B-B239A7CA005C}" sibTransId="{C574BD06-83EB-4EE3-89A3-DFC254D921C7}"/>
    <dgm:cxn modelId="{34AF99E7-A46B-42EA-8FA9-4DF4D424430B}" srcId="{B7792E02-90DF-4482-B42C-0A976500CBAC}" destId="{243532D5-5E0E-4950-94FC-E9FD4AF377C0}" srcOrd="1" destOrd="0" parTransId="{8232F001-0AAF-4F9A-9206-3724EC215FA6}" sibTransId="{DF31AD6D-9181-4991-9883-68FAF3132413}"/>
    <dgm:cxn modelId="{C084CBEE-B012-44CA-B4A3-B4D8274D3221}" srcId="{243532D5-5E0E-4950-94FC-E9FD4AF377C0}" destId="{AB466BC1-B835-4A1E-A227-732771745C01}" srcOrd="1" destOrd="0" parTransId="{E6BB0C94-442E-40D4-B421-1836292BE6DD}" sibTransId="{8DC65828-3B26-4109-B560-FA9E51844BBC}"/>
    <dgm:cxn modelId="{D9697EF6-D405-4ED7-993B-9E6CFD54562F}" srcId="{B7792E02-90DF-4482-B42C-0A976500CBAC}" destId="{FD41F914-06EF-44C0-B972-8BC1A20ED334}" srcOrd="0" destOrd="0" parTransId="{13C92139-A0C6-412F-91DB-E07695185C5A}" sibTransId="{EFBA728E-B1E6-4895-8B91-670248D5203F}"/>
    <dgm:cxn modelId="{140AA3BC-AF99-4C7D-A5B2-5C3CAC541671}" type="presParOf" srcId="{9387B3EB-03F5-4C70-A7D9-DA2F6F4E452C}" destId="{5514F1BA-0AB3-46FF-BB12-5D4B07EF713F}" srcOrd="0" destOrd="0" presId="urn:microsoft.com/office/officeart/2005/8/layout/vList2"/>
    <dgm:cxn modelId="{FCE1E597-19FA-46BC-BA02-45B91B211B77}" type="presParOf" srcId="{9387B3EB-03F5-4C70-A7D9-DA2F6F4E452C}" destId="{B3E3E042-5DCE-43D5-9324-25A4FFE00CC0}" srcOrd="1" destOrd="0" presId="urn:microsoft.com/office/officeart/2005/8/layout/vList2"/>
    <dgm:cxn modelId="{50445034-50AC-47B7-AEF3-5E2DDA96AC16}" type="presParOf" srcId="{9387B3EB-03F5-4C70-A7D9-DA2F6F4E452C}" destId="{6C128AF4-96B3-4075-AA17-7C9735A112AD}" srcOrd="2" destOrd="0" presId="urn:microsoft.com/office/officeart/2005/8/layout/vList2"/>
    <dgm:cxn modelId="{E5823532-0E30-461E-8AF4-F4CFF2CDA404}" type="presParOf" srcId="{9387B3EB-03F5-4C70-A7D9-DA2F6F4E452C}" destId="{95C2D77B-8BC4-4B12-A14C-015F3BC5EE1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8676CC-B633-4443-9CC7-BB8E3EFB0AAA}"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IE"/>
        </a:p>
      </dgm:t>
    </dgm:pt>
    <dgm:pt modelId="{0CAD3F20-E633-4CE0-B6BF-2B969CBF9A54}">
      <dgm:prSet phldrT="[Text]" custT="1"/>
      <dgm:spPr/>
      <dgm:t>
        <a:bodyPr/>
        <a:lstStyle/>
        <a:p>
          <a:pPr>
            <a:buFont typeface="Arial" panose="020B0604020202020204" pitchFamily="34" charset="0"/>
            <a:buChar char="•"/>
          </a:pPr>
          <a:r>
            <a:rPr lang="en-IE" sz="2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European Union Institutions and Agencies</a:t>
          </a:r>
        </a:p>
      </dgm:t>
    </dgm:pt>
    <dgm:pt modelId="{E5BCC8B4-DF18-41A9-AD4D-4E48AF4CD127}" type="parTrans" cxnId="{9E4C45D1-6324-47F7-AB84-5E63A180FBCE}">
      <dgm:prSet/>
      <dgm:spPr/>
      <dgm:t>
        <a:bodyPr/>
        <a:lstStyle/>
        <a:p>
          <a:endParaRPr lang="en-IE" sz="2400">
            <a:latin typeface="Calibri" panose="020F0502020204030204" pitchFamily="34" charset="0"/>
            <a:cs typeface="Calibri" panose="020F0502020204030204" pitchFamily="34" charset="0"/>
          </a:endParaRPr>
        </a:p>
      </dgm:t>
    </dgm:pt>
    <dgm:pt modelId="{CE43EAC2-8E68-4FA0-8D1E-5321B410004C}" type="sibTrans" cxnId="{9E4C45D1-6324-47F7-AB84-5E63A180FBCE}">
      <dgm:prSet/>
      <dgm:spPr/>
      <dgm:t>
        <a:bodyPr/>
        <a:lstStyle/>
        <a:p>
          <a:endParaRPr lang="en-IE" sz="2400">
            <a:latin typeface="Calibri" panose="020F0502020204030204" pitchFamily="34" charset="0"/>
            <a:cs typeface="Calibri" panose="020F0502020204030204" pitchFamily="34" charset="0"/>
          </a:endParaRPr>
        </a:p>
      </dgm:t>
    </dgm:pt>
    <dgm:pt modelId="{13191579-D6A8-45A2-9D2A-1AA24DF302DE}">
      <dgm:prSet phldrT="[Text]" custT="1"/>
      <dgm:spPr/>
      <dgm:t>
        <a:bodyPr/>
        <a:lstStyle/>
        <a:p>
          <a:pPr>
            <a:buFont typeface="Arial" panose="020B0604020202020204" pitchFamily="34" charset="0"/>
            <a:buChar char="•"/>
          </a:pPr>
          <a:r>
            <a:rPr lang="en-IE" sz="2400">
              <a:latin typeface="Calibri"/>
              <a:ea typeface="Calibri"/>
              <a:cs typeface="Calibri"/>
            </a:rPr>
            <a:t>For official publications, </a:t>
          </a:r>
          <a:r>
            <a:rPr lang="en-IE" sz="2400" b="1">
              <a:latin typeface="Calibri"/>
              <a:ea typeface="Calibri"/>
              <a:cs typeface="Calibri"/>
            </a:rPr>
            <a:t>accessing </a:t>
          </a:r>
          <a:r>
            <a:rPr lang="en-IE" sz="2400">
              <a:latin typeface="Calibri"/>
              <a:ea typeface="Calibri"/>
              <a:cs typeface="Calibri"/>
            </a:rPr>
            <a:t>directly Cellar</a:t>
          </a:r>
        </a:p>
      </dgm:t>
    </dgm:pt>
    <dgm:pt modelId="{42A8F1A7-D629-49D6-A7AC-248387AB63D4}" type="parTrans" cxnId="{4045A8EA-DCF9-4D1D-B8A3-0FCA561FF680}">
      <dgm:prSet/>
      <dgm:spPr/>
      <dgm:t>
        <a:bodyPr/>
        <a:lstStyle/>
        <a:p>
          <a:endParaRPr lang="en-IE" sz="2400">
            <a:latin typeface="Calibri" panose="020F0502020204030204" pitchFamily="34" charset="0"/>
            <a:cs typeface="Calibri" panose="020F0502020204030204" pitchFamily="34" charset="0"/>
          </a:endParaRPr>
        </a:p>
      </dgm:t>
    </dgm:pt>
    <dgm:pt modelId="{4076D66F-BFB7-4E1F-8877-213EF768929C}" type="sibTrans" cxnId="{4045A8EA-DCF9-4D1D-B8A3-0FCA561FF680}">
      <dgm:prSet/>
      <dgm:spPr/>
      <dgm:t>
        <a:bodyPr/>
        <a:lstStyle/>
        <a:p>
          <a:endParaRPr lang="en-IE" sz="2400">
            <a:latin typeface="Calibri" panose="020F0502020204030204" pitchFamily="34" charset="0"/>
            <a:cs typeface="Calibri" panose="020F0502020204030204" pitchFamily="34" charset="0"/>
          </a:endParaRPr>
        </a:p>
      </dgm:t>
    </dgm:pt>
    <dgm:pt modelId="{C8FAEA33-F37B-44F0-857B-9A52331860F5}">
      <dgm:prSet phldrT="[Text]" custT="1"/>
      <dgm:spPr/>
      <dgm:t>
        <a:bodyPr/>
        <a:lstStyle/>
        <a:p>
          <a:pPr>
            <a:buFont typeface="Arial" panose="020B0604020202020204" pitchFamily="34" charset="0"/>
            <a:buChar char="•"/>
          </a:pPr>
          <a:r>
            <a:rPr lang="en-IE" sz="2400">
              <a:latin typeface="Calibri"/>
              <a:ea typeface="Calibri"/>
              <a:cs typeface="Calibri"/>
            </a:rPr>
            <a:t>For </a:t>
          </a:r>
          <a:r>
            <a:rPr lang="en-IE" sz="2400" b="1">
              <a:latin typeface="Calibri"/>
              <a:ea typeface="Calibri"/>
              <a:cs typeface="Calibri"/>
            </a:rPr>
            <a:t>data storage </a:t>
          </a:r>
          <a:r>
            <a:rPr lang="en-IE" sz="2400">
              <a:latin typeface="Calibri"/>
              <a:ea typeface="Calibri"/>
              <a:cs typeface="Calibri"/>
            </a:rPr>
            <a:t>and </a:t>
          </a:r>
          <a:r>
            <a:rPr lang="en-IE" sz="2400" b="1">
              <a:latin typeface="Calibri"/>
              <a:ea typeface="Calibri"/>
              <a:cs typeface="Calibri"/>
            </a:rPr>
            <a:t>access</a:t>
          </a:r>
          <a:r>
            <a:rPr lang="en-IE" sz="2400">
              <a:latin typeface="Calibri"/>
              <a:ea typeface="Calibri"/>
              <a:cs typeface="Calibri"/>
            </a:rPr>
            <a:t>, in case of lack of infrastructure and expertise in data management, etc.</a:t>
          </a:r>
        </a:p>
      </dgm:t>
    </dgm:pt>
    <dgm:pt modelId="{F9FA6D16-6D7E-485B-A31A-471F7D06F2B0}" type="parTrans" cxnId="{7815608A-89BB-443D-AFA7-916E9ADBFF8E}">
      <dgm:prSet/>
      <dgm:spPr/>
      <dgm:t>
        <a:bodyPr/>
        <a:lstStyle/>
        <a:p>
          <a:endParaRPr lang="en-IE" sz="2400">
            <a:latin typeface="Calibri" panose="020F0502020204030204" pitchFamily="34" charset="0"/>
            <a:cs typeface="Calibri" panose="020F0502020204030204" pitchFamily="34" charset="0"/>
          </a:endParaRPr>
        </a:p>
      </dgm:t>
    </dgm:pt>
    <dgm:pt modelId="{723435B2-EAF7-47A3-B336-9C9D834AF8F2}" type="sibTrans" cxnId="{7815608A-89BB-443D-AFA7-916E9ADBFF8E}">
      <dgm:prSet/>
      <dgm:spPr/>
      <dgm:t>
        <a:bodyPr/>
        <a:lstStyle/>
        <a:p>
          <a:endParaRPr lang="en-IE" sz="2400">
            <a:latin typeface="Calibri" panose="020F0502020204030204" pitchFamily="34" charset="0"/>
            <a:cs typeface="Calibri" panose="020F0502020204030204" pitchFamily="34" charset="0"/>
          </a:endParaRPr>
        </a:p>
      </dgm:t>
    </dgm:pt>
    <dgm:pt modelId="{184F5641-6935-4CB8-B9EB-1C07ABC71CA4}">
      <dgm:prSet phldrT="[Text]" custT="1"/>
      <dgm:spPr/>
      <dgm:t>
        <a:bodyPr/>
        <a:lstStyle/>
        <a:p>
          <a:r>
            <a:rPr lang="fr-BE" sz="2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Academic &amp; </a:t>
          </a:r>
          <a:r>
            <a:rPr lang="fr-BE" sz="2400" b="1"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Research</a:t>
          </a:r>
          <a:r>
            <a:rPr lang="fr-BE" sz="2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Institutions</a:t>
          </a:r>
          <a:endParaRPr lang="en-IE" sz="2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F8B4061E-449E-43F3-8E52-428A1DE5CE13}" type="parTrans" cxnId="{FC5FCC6D-CD98-4866-9100-1EF4DA90ED18}">
      <dgm:prSet/>
      <dgm:spPr/>
      <dgm:t>
        <a:bodyPr/>
        <a:lstStyle/>
        <a:p>
          <a:endParaRPr lang="en-IE" sz="2400">
            <a:latin typeface="Calibri" panose="020F0502020204030204" pitchFamily="34" charset="0"/>
            <a:cs typeface="Calibri" panose="020F0502020204030204" pitchFamily="34" charset="0"/>
          </a:endParaRPr>
        </a:p>
      </dgm:t>
    </dgm:pt>
    <dgm:pt modelId="{88427D42-A47F-4CC3-89ED-B71FF6FE577C}" type="sibTrans" cxnId="{FC5FCC6D-CD98-4866-9100-1EF4DA90ED18}">
      <dgm:prSet/>
      <dgm:spPr/>
      <dgm:t>
        <a:bodyPr/>
        <a:lstStyle/>
        <a:p>
          <a:endParaRPr lang="en-IE" sz="2400">
            <a:latin typeface="Calibri" panose="020F0502020204030204" pitchFamily="34" charset="0"/>
            <a:cs typeface="Calibri" panose="020F0502020204030204" pitchFamily="34" charset="0"/>
          </a:endParaRPr>
        </a:p>
      </dgm:t>
    </dgm:pt>
    <dgm:pt modelId="{D8441D3F-4719-4601-A1AA-BE6AED9AEE33}">
      <dgm:prSet phldrT="[Text]" custT="1"/>
      <dgm:spPr/>
      <dgm:t>
        <a:bodyPr/>
        <a:lstStyle/>
        <a:p>
          <a:pPr>
            <a:buFont typeface="Arial" panose="020B0604020202020204" pitchFamily="34" charset="0"/>
            <a:buChar char="•"/>
          </a:pPr>
          <a:r>
            <a:rPr lang="fr-BE" sz="2400" err="1">
              <a:latin typeface="Calibri"/>
              <a:ea typeface="Calibri"/>
              <a:cs typeface="Calibri"/>
            </a:rPr>
            <a:t>Universities</a:t>
          </a:r>
          <a:endParaRPr lang="en-IE" sz="2400" err="1">
            <a:latin typeface="Calibri"/>
            <a:ea typeface="Calibri"/>
            <a:cs typeface="Calibri"/>
          </a:endParaRPr>
        </a:p>
      </dgm:t>
    </dgm:pt>
    <dgm:pt modelId="{C8169B66-6C0F-4268-83A8-67BECA1D1BA9}" type="parTrans" cxnId="{6F8C6E16-7676-4C38-8FC3-E45A3C6575AF}">
      <dgm:prSet/>
      <dgm:spPr/>
      <dgm:t>
        <a:bodyPr/>
        <a:lstStyle/>
        <a:p>
          <a:endParaRPr lang="en-IE" sz="2400">
            <a:latin typeface="Calibri" panose="020F0502020204030204" pitchFamily="34" charset="0"/>
            <a:cs typeface="Calibri" panose="020F0502020204030204" pitchFamily="34" charset="0"/>
          </a:endParaRPr>
        </a:p>
      </dgm:t>
    </dgm:pt>
    <dgm:pt modelId="{FACF2651-1A08-4A9F-B3B6-215F6A6B7E5A}" type="sibTrans" cxnId="{6F8C6E16-7676-4C38-8FC3-E45A3C6575AF}">
      <dgm:prSet/>
      <dgm:spPr/>
      <dgm:t>
        <a:bodyPr/>
        <a:lstStyle/>
        <a:p>
          <a:endParaRPr lang="en-IE" sz="2400">
            <a:latin typeface="Calibri" panose="020F0502020204030204" pitchFamily="34" charset="0"/>
            <a:cs typeface="Calibri" panose="020F0502020204030204" pitchFamily="34" charset="0"/>
          </a:endParaRPr>
        </a:p>
      </dgm:t>
    </dgm:pt>
    <dgm:pt modelId="{FE2F8360-6F4A-4988-86A8-18662CDB0592}">
      <dgm:prSet phldrT="[Text]" custT="1"/>
      <dgm:spPr/>
      <dgm:t>
        <a:bodyPr/>
        <a:lstStyle/>
        <a:p>
          <a:r>
            <a:rPr lang="en-IE" sz="2400">
              <a:latin typeface="Calibri" panose="020F0502020204030204" pitchFamily="34" charset="0"/>
              <a:cs typeface="Calibri" panose="020F0502020204030204" pitchFamily="34" charset="0"/>
            </a:rPr>
            <a:t>Research: JRC, etc.</a:t>
          </a:r>
        </a:p>
      </dgm:t>
    </dgm:pt>
    <dgm:pt modelId="{D415B81E-116E-4F6E-BC69-CC9DA68D8BCA}" type="parTrans" cxnId="{77158E16-DB0B-460F-BD67-FCF4EA4546C1}">
      <dgm:prSet/>
      <dgm:spPr/>
      <dgm:t>
        <a:bodyPr/>
        <a:lstStyle/>
        <a:p>
          <a:endParaRPr lang="en-IE" sz="2400">
            <a:latin typeface="Calibri" panose="020F0502020204030204" pitchFamily="34" charset="0"/>
            <a:cs typeface="Calibri" panose="020F0502020204030204" pitchFamily="34" charset="0"/>
          </a:endParaRPr>
        </a:p>
      </dgm:t>
    </dgm:pt>
    <dgm:pt modelId="{6A34F3BC-48D3-42C1-92A6-83A481706F24}" type="sibTrans" cxnId="{77158E16-DB0B-460F-BD67-FCF4EA4546C1}">
      <dgm:prSet/>
      <dgm:spPr/>
      <dgm:t>
        <a:bodyPr/>
        <a:lstStyle/>
        <a:p>
          <a:endParaRPr lang="en-IE" sz="2400">
            <a:latin typeface="Calibri" panose="020F0502020204030204" pitchFamily="34" charset="0"/>
            <a:cs typeface="Calibri" panose="020F0502020204030204" pitchFamily="34" charset="0"/>
          </a:endParaRPr>
        </a:p>
      </dgm:t>
    </dgm:pt>
    <dgm:pt modelId="{7D3DC6A2-72A6-4607-A9AC-9876239EC9A8}">
      <dgm:prSet phldrT="[Text]" custT="1"/>
      <dgm:spPr/>
      <dgm:t>
        <a:bodyPr/>
        <a:lstStyle/>
        <a:p>
          <a:pPr rtl="0"/>
          <a:r>
            <a:rPr lang="en-IE" sz="2400" b="1">
              <a:effectLst>
                <a:outerShdw blurRad="38100" dist="38100" dir="2700000" algn="tl">
                  <a:srgbClr val="000000">
                    <a:alpha val="43137"/>
                  </a:srgbClr>
                </a:outerShdw>
              </a:effectLst>
              <a:latin typeface="Calibri"/>
              <a:ea typeface="Calibri"/>
              <a:cs typeface="Calibri"/>
            </a:rPr>
            <a:t>Other clients</a:t>
          </a:r>
          <a:endParaRPr lang="en-IE"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CD92C98D-7568-4CAF-9A52-A5F76D33962E}" type="parTrans" cxnId="{1DE47862-5E61-4426-8C10-B53AF1471076}">
      <dgm:prSet/>
      <dgm:spPr/>
      <dgm:t>
        <a:bodyPr/>
        <a:lstStyle/>
        <a:p>
          <a:endParaRPr lang="en-IE" sz="2400">
            <a:latin typeface="Calibri" panose="020F0502020204030204" pitchFamily="34" charset="0"/>
            <a:cs typeface="Calibri" panose="020F0502020204030204" pitchFamily="34" charset="0"/>
          </a:endParaRPr>
        </a:p>
      </dgm:t>
    </dgm:pt>
    <dgm:pt modelId="{7F9C41E3-268C-43AA-8F66-1582E3A2A905}" type="sibTrans" cxnId="{1DE47862-5E61-4426-8C10-B53AF1471076}">
      <dgm:prSet/>
      <dgm:spPr/>
      <dgm:t>
        <a:bodyPr/>
        <a:lstStyle/>
        <a:p>
          <a:endParaRPr lang="en-IE" sz="2400">
            <a:latin typeface="Calibri" panose="020F0502020204030204" pitchFamily="34" charset="0"/>
            <a:cs typeface="Calibri" panose="020F0502020204030204" pitchFamily="34" charset="0"/>
          </a:endParaRPr>
        </a:p>
      </dgm:t>
    </dgm:pt>
    <dgm:pt modelId="{05E50A20-A241-41CC-A6EF-B18D4F540A06}">
      <dgm:prSet phldrT="[Text]" custT="1"/>
      <dgm:spPr/>
      <dgm:t>
        <a:bodyPr/>
        <a:lstStyle/>
        <a:p>
          <a:pPr>
            <a:buFont typeface="Arial" panose="020B0604020202020204" pitchFamily="34" charset="0"/>
            <a:buChar char="•"/>
          </a:pPr>
          <a:endParaRPr lang="en-IE" sz="2400">
            <a:latin typeface="Calibri" panose="020F0502020204030204" pitchFamily="34" charset="0"/>
            <a:cs typeface="Calibri" panose="020F0502020204030204" pitchFamily="34" charset="0"/>
          </a:endParaRPr>
        </a:p>
      </dgm:t>
    </dgm:pt>
    <dgm:pt modelId="{DC79FC85-87E7-4DA9-8CDB-6695D08D627F}" type="parTrans" cxnId="{A9434C8A-C19D-494E-8144-B2E717623CCC}">
      <dgm:prSet/>
      <dgm:spPr/>
      <dgm:t>
        <a:bodyPr/>
        <a:lstStyle/>
        <a:p>
          <a:endParaRPr lang="en-IE" sz="2400">
            <a:latin typeface="Calibri" panose="020F0502020204030204" pitchFamily="34" charset="0"/>
            <a:cs typeface="Calibri" panose="020F0502020204030204" pitchFamily="34" charset="0"/>
          </a:endParaRPr>
        </a:p>
      </dgm:t>
    </dgm:pt>
    <dgm:pt modelId="{2FEFC8B8-D965-4F36-9AB2-11DD23AC3D2A}" type="sibTrans" cxnId="{A9434C8A-C19D-494E-8144-B2E717623CCC}">
      <dgm:prSet/>
      <dgm:spPr/>
      <dgm:t>
        <a:bodyPr/>
        <a:lstStyle/>
        <a:p>
          <a:endParaRPr lang="en-IE" sz="2400">
            <a:latin typeface="Calibri" panose="020F0502020204030204" pitchFamily="34" charset="0"/>
            <a:cs typeface="Calibri" panose="020F0502020204030204" pitchFamily="34" charset="0"/>
          </a:endParaRPr>
        </a:p>
      </dgm:t>
    </dgm:pt>
    <dgm:pt modelId="{B2F52BF0-3D56-47DC-9652-E7F9B1DFC344}">
      <dgm:prSet phldrT="[Text]" custT="1"/>
      <dgm:spPr/>
      <dgm:t>
        <a:bodyPr/>
        <a:lstStyle/>
        <a:p>
          <a:r>
            <a:rPr lang="en-US" sz="2400">
              <a:latin typeface="Calibri" panose="020F0502020204030204" pitchFamily="34" charset="0"/>
              <a:cs typeface="Calibri" panose="020F0502020204030204" pitchFamily="34" charset="0"/>
            </a:rPr>
            <a:t>Other Publishers (Academic, Professional, etc.)</a:t>
          </a:r>
          <a:endParaRPr lang="en-IE" sz="2400">
            <a:latin typeface="Calibri" panose="020F0502020204030204" pitchFamily="34" charset="0"/>
            <a:cs typeface="Calibri" panose="020F0502020204030204" pitchFamily="34" charset="0"/>
          </a:endParaRPr>
        </a:p>
      </dgm:t>
    </dgm:pt>
    <dgm:pt modelId="{0C97BF01-75A9-4E94-89DE-E95A71529440}" type="parTrans" cxnId="{B8AC437A-0E38-4D76-8116-F3E344A48D0C}">
      <dgm:prSet/>
      <dgm:spPr/>
      <dgm:t>
        <a:bodyPr/>
        <a:lstStyle/>
        <a:p>
          <a:endParaRPr lang="en-US"/>
        </a:p>
      </dgm:t>
    </dgm:pt>
    <dgm:pt modelId="{68A63B45-6F6A-4DF2-998B-D7A003436C4C}" type="sibTrans" cxnId="{B8AC437A-0E38-4D76-8116-F3E344A48D0C}">
      <dgm:prSet/>
      <dgm:spPr/>
      <dgm:t>
        <a:bodyPr/>
        <a:lstStyle/>
        <a:p>
          <a:endParaRPr lang="en-US"/>
        </a:p>
      </dgm:t>
    </dgm:pt>
    <dgm:pt modelId="{F3E11D8E-E656-4313-B2CA-4FE7BF6E6125}">
      <dgm:prSet phldrT="[Text]" custT="1"/>
      <dgm:spPr/>
      <dgm:t>
        <a:bodyPr/>
        <a:lstStyle/>
        <a:p>
          <a:r>
            <a:rPr lang="en-IE" sz="2400">
              <a:latin typeface="Calibri" panose="020F0502020204030204" pitchFamily="34" charset="0"/>
              <a:cs typeface="Calibri" panose="020F0502020204030204" pitchFamily="34" charset="0"/>
            </a:rPr>
            <a:t>Developers to train AI models</a:t>
          </a:r>
        </a:p>
      </dgm:t>
    </dgm:pt>
    <dgm:pt modelId="{C652B37D-6093-41D7-8B8D-57A64AD7DDEE}" type="parTrans" cxnId="{8B13B66D-0821-49D3-ABAC-DA7B93E335BB}">
      <dgm:prSet/>
      <dgm:spPr/>
      <dgm:t>
        <a:bodyPr/>
        <a:lstStyle/>
        <a:p>
          <a:endParaRPr lang="en-US"/>
        </a:p>
      </dgm:t>
    </dgm:pt>
    <dgm:pt modelId="{2ACE292E-C5CB-42E6-93F4-7187C3F34537}" type="sibTrans" cxnId="{8B13B66D-0821-49D3-ABAC-DA7B93E335BB}">
      <dgm:prSet/>
      <dgm:spPr/>
      <dgm:t>
        <a:bodyPr/>
        <a:lstStyle/>
        <a:p>
          <a:endParaRPr lang="en-US"/>
        </a:p>
      </dgm:t>
    </dgm:pt>
    <dgm:pt modelId="{D45BA279-0E30-4944-BA68-A71A57D072B7}">
      <dgm:prSet phldrT="[Text]" custT="1"/>
      <dgm:spPr/>
      <dgm:t>
        <a:bodyPr/>
        <a:lstStyle/>
        <a:p>
          <a:r>
            <a:rPr lang="en-IE" sz="2400">
              <a:latin typeface="Calibri" panose="020F0502020204030204" pitchFamily="34" charset="0"/>
              <a:cs typeface="Calibri" panose="020F0502020204030204" pitchFamily="34" charset="0"/>
            </a:rPr>
            <a:t>Enterprises</a:t>
          </a:r>
        </a:p>
      </dgm:t>
    </dgm:pt>
    <dgm:pt modelId="{4CABC3B1-D42E-494F-8A3F-02BAEB37C097}" type="parTrans" cxnId="{258A3408-648F-464B-A567-B3C0247BE106}">
      <dgm:prSet/>
      <dgm:spPr/>
      <dgm:t>
        <a:bodyPr/>
        <a:lstStyle/>
        <a:p>
          <a:endParaRPr lang="en-US"/>
        </a:p>
      </dgm:t>
    </dgm:pt>
    <dgm:pt modelId="{022ED4FE-9567-4639-A4FF-D7D42AF4DCDD}" type="sibTrans" cxnId="{258A3408-648F-464B-A567-B3C0247BE106}">
      <dgm:prSet/>
      <dgm:spPr/>
      <dgm:t>
        <a:bodyPr/>
        <a:lstStyle/>
        <a:p>
          <a:endParaRPr lang="en-US"/>
        </a:p>
      </dgm:t>
    </dgm:pt>
    <dgm:pt modelId="{5A2D7694-56CC-47AF-8F0A-48DF44259864}">
      <dgm:prSet phldrT="[Text]" custT="1"/>
      <dgm:spPr/>
      <dgm:t>
        <a:bodyPr/>
        <a:lstStyle/>
        <a:p>
          <a:pPr rtl="0"/>
          <a:r>
            <a:rPr lang="en-IE" sz="2400" b="0">
              <a:effectLst/>
              <a:latin typeface="Calibri"/>
              <a:ea typeface="Calibri"/>
              <a:cs typeface="Calibri"/>
            </a:rPr>
            <a:t>Lawyers</a:t>
          </a:r>
          <a:endParaRPr lang="en-IE" sz="2400" b="1">
            <a:effectLst/>
            <a:latin typeface="Calibri" panose="020F0502020204030204" pitchFamily="34" charset="0"/>
            <a:ea typeface="Calibri" panose="020F0502020204030204" pitchFamily="34" charset="0"/>
            <a:cs typeface="Calibri" panose="020F0502020204030204" pitchFamily="34" charset="0"/>
          </a:endParaRPr>
        </a:p>
      </dgm:t>
    </dgm:pt>
    <dgm:pt modelId="{E4055544-D475-4B6B-8FDA-7442C4B68FFE}" type="parTrans" cxnId="{41840D80-A695-48F0-BD82-09E1A4E1F41B}">
      <dgm:prSet/>
      <dgm:spPr/>
    </dgm:pt>
    <dgm:pt modelId="{6B594BF7-B20F-4B8A-826C-7B5EDDFD7BB3}" type="sibTrans" cxnId="{41840D80-A695-48F0-BD82-09E1A4E1F41B}">
      <dgm:prSet/>
      <dgm:spPr/>
    </dgm:pt>
    <dgm:pt modelId="{5D43F63F-BB55-44F5-BC11-9D27703250A9}">
      <dgm:prSet phldrT="[Text]" custT="1"/>
      <dgm:spPr/>
      <dgm:t>
        <a:bodyPr/>
        <a:lstStyle/>
        <a:p>
          <a:pPr rtl="0"/>
          <a:r>
            <a:rPr lang="en-IE" sz="2400">
              <a:latin typeface="Calibri"/>
              <a:ea typeface="Calibri"/>
              <a:cs typeface="Calibri"/>
            </a:rPr>
            <a:t>EU member states</a:t>
          </a:r>
          <a:endParaRPr lang="en-IE"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3DFF1F5-0F76-4DCF-8DD0-E453B5385C2B}" type="parTrans" cxnId="{88532774-C449-47D1-8219-76143E21F2AE}">
      <dgm:prSet/>
      <dgm:spPr/>
    </dgm:pt>
    <dgm:pt modelId="{A5E6D564-E3BA-460E-A633-25350E1C7EAE}" type="sibTrans" cxnId="{88532774-C449-47D1-8219-76143E21F2AE}">
      <dgm:prSet/>
      <dgm:spPr/>
    </dgm:pt>
    <dgm:pt modelId="{A7941482-E1F1-4935-AC86-0EC937335EF6}" type="pres">
      <dgm:prSet presAssocID="{768676CC-B633-4443-9CC7-BB8E3EFB0AAA}" presName="Name0" presStyleCnt="0">
        <dgm:presLayoutVars>
          <dgm:dir/>
          <dgm:animLvl val="lvl"/>
          <dgm:resizeHandles val="exact"/>
        </dgm:presLayoutVars>
      </dgm:prSet>
      <dgm:spPr/>
    </dgm:pt>
    <dgm:pt modelId="{14A99BB8-69B0-4168-A92C-0AC3F84EBA44}" type="pres">
      <dgm:prSet presAssocID="{0CAD3F20-E633-4CE0-B6BF-2B969CBF9A54}" presName="composite" presStyleCnt="0"/>
      <dgm:spPr/>
    </dgm:pt>
    <dgm:pt modelId="{C739C337-3DA3-4A5D-9020-E7204B7EE044}" type="pres">
      <dgm:prSet presAssocID="{0CAD3F20-E633-4CE0-B6BF-2B969CBF9A54}" presName="parTx" presStyleLbl="alignNode1" presStyleIdx="0" presStyleCnt="3" custScaleX="114988">
        <dgm:presLayoutVars>
          <dgm:chMax val="0"/>
          <dgm:chPref val="0"/>
          <dgm:bulletEnabled val="1"/>
        </dgm:presLayoutVars>
      </dgm:prSet>
      <dgm:spPr/>
    </dgm:pt>
    <dgm:pt modelId="{1507C6AD-BD90-4C55-9ECE-54D099B1B2BF}" type="pres">
      <dgm:prSet presAssocID="{0CAD3F20-E633-4CE0-B6BF-2B969CBF9A54}" presName="desTx" presStyleLbl="alignAccFollowNode1" presStyleIdx="0" presStyleCnt="3" custScaleX="115930" custScaleY="97887">
        <dgm:presLayoutVars>
          <dgm:bulletEnabled val="1"/>
        </dgm:presLayoutVars>
      </dgm:prSet>
      <dgm:spPr/>
    </dgm:pt>
    <dgm:pt modelId="{EABAF9EE-735E-4728-A4D3-985C1B4C7584}" type="pres">
      <dgm:prSet presAssocID="{CE43EAC2-8E68-4FA0-8D1E-5321B410004C}" presName="space" presStyleCnt="0"/>
      <dgm:spPr/>
    </dgm:pt>
    <dgm:pt modelId="{D6A5113A-04A0-4371-83F8-5A69004469BA}" type="pres">
      <dgm:prSet presAssocID="{184F5641-6935-4CB8-B9EB-1C07ABC71CA4}" presName="composite" presStyleCnt="0"/>
      <dgm:spPr/>
    </dgm:pt>
    <dgm:pt modelId="{ED9886A7-3ABC-4415-A113-348442F89AFA}" type="pres">
      <dgm:prSet presAssocID="{184F5641-6935-4CB8-B9EB-1C07ABC71CA4}" presName="parTx" presStyleLbl="alignNode1" presStyleIdx="1" presStyleCnt="3">
        <dgm:presLayoutVars>
          <dgm:chMax val="0"/>
          <dgm:chPref val="0"/>
          <dgm:bulletEnabled val="1"/>
        </dgm:presLayoutVars>
      </dgm:prSet>
      <dgm:spPr/>
    </dgm:pt>
    <dgm:pt modelId="{4116745C-417F-4483-93BC-2328FD7119BA}" type="pres">
      <dgm:prSet presAssocID="{184F5641-6935-4CB8-B9EB-1C07ABC71CA4}" presName="desTx" presStyleLbl="alignAccFollowNode1" presStyleIdx="1" presStyleCnt="3">
        <dgm:presLayoutVars>
          <dgm:bulletEnabled val="1"/>
        </dgm:presLayoutVars>
      </dgm:prSet>
      <dgm:spPr/>
    </dgm:pt>
    <dgm:pt modelId="{3BCDD300-B075-4A39-BD11-8D4D64B4E1B5}" type="pres">
      <dgm:prSet presAssocID="{88427D42-A47F-4CC3-89ED-B71FF6FE577C}" presName="space" presStyleCnt="0"/>
      <dgm:spPr/>
    </dgm:pt>
    <dgm:pt modelId="{8F590485-579B-40A8-9627-A25576F2B8CB}" type="pres">
      <dgm:prSet presAssocID="{7D3DC6A2-72A6-4607-A9AC-9876239EC9A8}" presName="composite" presStyleCnt="0"/>
      <dgm:spPr/>
    </dgm:pt>
    <dgm:pt modelId="{98827D89-18A4-48D0-B178-88B9B1239661}" type="pres">
      <dgm:prSet presAssocID="{7D3DC6A2-72A6-4607-A9AC-9876239EC9A8}" presName="parTx" presStyleLbl="alignNode1" presStyleIdx="2" presStyleCnt="3">
        <dgm:presLayoutVars>
          <dgm:chMax val="0"/>
          <dgm:chPref val="0"/>
          <dgm:bulletEnabled val="1"/>
        </dgm:presLayoutVars>
      </dgm:prSet>
      <dgm:spPr/>
    </dgm:pt>
    <dgm:pt modelId="{E8C7A7C9-97C7-4B03-82FC-0CAB6F846CDA}" type="pres">
      <dgm:prSet presAssocID="{7D3DC6A2-72A6-4607-A9AC-9876239EC9A8}" presName="desTx" presStyleLbl="alignAccFollowNode1" presStyleIdx="2" presStyleCnt="3">
        <dgm:presLayoutVars>
          <dgm:bulletEnabled val="1"/>
        </dgm:presLayoutVars>
      </dgm:prSet>
      <dgm:spPr/>
    </dgm:pt>
  </dgm:ptLst>
  <dgm:cxnLst>
    <dgm:cxn modelId="{258A3408-648F-464B-A567-B3C0247BE106}" srcId="{7D3DC6A2-72A6-4607-A9AC-9876239EC9A8}" destId="{D45BA279-0E30-4944-BA68-A71A57D072B7}" srcOrd="2" destOrd="0" parTransId="{4CABC3B1-D42E-494F-8A3F-02BAEB37C097}" sibTransId="{022ED4FE-9567-4639-A4FF-D7D42AF4DCDD}"/>
    <dgm:cxn modelId="{6F8C6E16-7676-4C38-8FC3-E45A3C6575AF}" srcId="{184F5641-6935-4CB8-B9EB-1C07ABC71CA4}" destId="{D8441D3F-4719-4601-A1AA-BE6AED9AEE33}" srcOrd="0" destOrd="0" parTransId="{C8169B66-6C0F-4268-83A8-67BECA1D1BA9}" sibTransId="{FACF2651-1A08-4A9F-B3B6-215F6A6B7E5A}"/>
    <dgm:cxn modelId="{77158E16-DB0B-460F-BD67-FCF4EA4546C1}" srcId="{184F5641-6935-4CB8-B9EB-1C07ABC71CA4}" destId="{FE2F8360-6F4A-4988-86A8-18662CDB0592}" srcOrd="1" destOrd="0" parTransId="{D415B81E-116E-4F6E-BC69-CC9DA68D8BCA}" sibTransId="{6A34F3BC-48D3-42C1-92A6-83A481706F24}"/>
    <dgm:cxn modelId="{65FE3D23-8EA2-4D14-BDAF-FBFBB0A1DE37}" type="presOf" srcId="{D8441D3F-4719-4601-A1AA-BE6AED9AEE33}" destId="{4116745C-417F-4483-93BC-2328FD7119BA}" srcOrd="0" destOrd="0" presId="urn:microsoft.com/office/officeart/2005/8/layout/hList1"/>
    <dgm:cxn modelId="{04F9643C-4C8C-4685-A75C-1252099FB624}" type="presOf" srcId="{13191579-D6A8-45A2-9D2A-1AA24DF302DE}" destId="{1507C6AD-BD90-4C55-9ECE-54D099B1B2BF}" srcOrd="0" destOrd="0" presId="urn:microsoft.com/office/officeart/2005/8/layout/hList1"/>
    <dgm:cxn modelId="{5AAE693C-B451-47D4-A47F-E6FFE0DC8EA3}" type="presOf" srcId="{184F5641-6935-4CB8-B9EB-1C07ABC71CA4}" destId="{ED9886A7-3ABC-4415-A113-348442F89AFA}" srcOrd="0" destOrd="0" presId="urn:microsoft.com/office/officeart/2005/8/layout/hList1"/>
    <dgm:cxn modelId="{1DE47862-5E61-4426-8C10-B53AF1471076}" srcId="{768676CC-B633-4443-9CC7-BB8E3EFB0AAA}" destId="{7D3DC6A2-72A6-4607-A9AC-9876239EC9A8}" srcOrd="2" destOrd="0" parTransId="{CD92C98D-7568-4CAF-9A52-A5F76D33962E}" sibTransId="{7F9C41E3-268C-43AA-8F66-1582E3A2A905}"/>
    <dgm:cxn modelId="{9C90AB6B-D988-4945-98BE-3BF718DE031A}" type="presOf" srcId="{C8FAEA33-F37B-44F0-857B-9A52331860F5}" destId="{1507C6AD-BD90-4C55-9ECE-54D099B1B2BF}" srcOrd="0" destOrd="1" presId="urn:microsoft.com/office/officeart/2005/8/layout/hList1"/>
    <dgm:cxn modelId="{8B13B66D-0821-49D3-ABAC-DA7B93E335BB}" srcId="{7D3DC6A2-72A6-4607-A9AC-9876239EC9A8}" destId="{F3E11D8E-E656-4313-B2CA-4FE7BF6E6125}" srcOrd="4" destOrd="0" parTransId="{C652B37D-6093-41D7-8B8D-57A64AD7DDEE}" sibTransId="{2ACE292E-C5CB-42E6-93F4-7187C3F34537}"/>
    <dgm:cxn modelId="{FC5FCC6D-CD98-4866-9100-1EF4DA90ED18}" srcId="{768676CC-B633-4443-9CC7-BB8E3EFB0AAA}" destId="{184F5641-6935-4CB8-B9EB-1C07ABC71CA4}" srcOrd="1" destOrd="0" parTransId="{F8B4061E-449E-43F3-8E52-428A1DE5CE13}" sibTransId="{88427D42-A47F-4CC3-89ED-B71FF6FE577C}"/>
    <dgm:cxn modelId="{79F9D671-FE73-436B-A443-CFB10EA1AB7A}" type="presOf" srcId="{05E50A20-A241-41CC-A6EF-B18D4F540A06}" destId="{E8C7A7C9-97C7-4B03-82FC-0CAB6F846CDA}" srcOrd="0" destOrd="5" presId="urn:microsoft.com/office/officeart/2005/8/layout/hList1"/>
    <dgm:cxn modelId="{88532774-C449-47D1-8219-76143E21F2AE}" srcId="{7D3DC6A2-72A6-4607-A9AC-9876239EC9A8}" destId="{5D43F63F-BB55-44F5-BC11-9D27703250A9}" srcOrd="1" destOrd="0" parTransId="{83DFF1F5-0F76-4DCF-8DD0-E453B5385C2B}" sibTransId="{A5E6D564-E3BA-460E-A633-25350E1C7EAE}"/>
    <dgm:cxn modelId="{D5D1C157-D4B4-4883-83AF-582786D5D280}" type="presOf" srcId="{7D3DC6A2-72A6-4607-A9AC-9876239EC9A8}" destId="{98827D89-18A4-48D0-B178-88B9B1239661}" srcOrd="0" destOrd="0" presId="urn:microsoft.com/office/officeart/2005/8/layout/hList1"/>
    <dgm:cxn modelId="{B8AC437A-0E38-4D76-8116-F3E344A48D0C}" srcId="{7D3DC6A2-72A6-4607-A9AC-9876239EC9A8}" destId="{B2F52BF0-3D56-47DC-9652-E7F9B1DFC344}" srcOrd="3" destOrd="0" parTransId="{0C97BF01-75A9-4E94-89DE-E95A71529440}" sibTransId="{68A63B45-6F6A-4DF2-998B-D7A003436C4C}"/>
    <dgm:cxn modelId="{41840D80-A695-48F0-BD82-09E1A4E1F41B}" srcId="{7D3DC6A2-72A6-4607-A9AC-9876239EC9A8}" destId="{5A2D7694-56CC-47AF-8F0A-48DF44259864}" srcOrd="0" destOrd="0" parTransId="{E4055544-D475-4B6B-8FDA-7442C4B68FFE}" sibTransId="{6B594BF7-B20F-4B8A-826C-7B5EDDFD7BB3}"/>
    <dgm:cxn modelId="{7815608A-89BB-443D-AFA7-916E9ADBFF8E}" srcId="{0CAD3F20-E633-4CE0-B6BF-2B969CBF9A54}" destId="{C8FAEA33-F37B-44F0-857B-9A52331860F5}" srcOrd="1" destOrd="0" parTransId="{F9FA6D16-6D7E-485B-A31A-471F7D06F2B0}" sibTransId="{723435B2-EAF7-47A3-B336-9C9D834AF8F2}"/>
    <dgm:cxn modelId="{A9434C8A-C19D-494E-8144-B2E717623CCC}" srcId="{7D3DC6A2-72A6-4607-A9AC-9876239EC9A8}" destId="{05E50A20-A241-41CC-A6EF-B18D4F540A06}" srcOrd="5" destOrd="0" parTransId="{DC79FC85-87E7-4DA9-8CDB-6695D08D627F}" sibTransId="{2FEFC8B8-D965-4F36-9AB2-11DD23AC3D2A}"/>
    <dgm:cxn modelId="{53AB438D-F8DF-4F1C-8FCC-BBC824B3BF7E}" type="presOf" srcId="{0CAD3F20-E633-4CE0-B6BF-2B969CBF9A54}" destId="{C739C337-3DA3-4A5D-9020-E7204B7EE044}" srcOrd="0" destOrd="0" presId="urn:microsoft.com/office/officeart/2005/8/layout/hList1"/>
    <dgm:cxn modelId="{31E2B296-9CC4-4021-B938-B444647C3EBD}" type="presOf" srcId="{D45BA279-0E30-4944-BA68-A71A57D072B7}" destId="{E8C7A7C9-97C7-4B03-82FC-0CAB6F846CDA}" srcOrd="0" destOrd="2" presId="urn:microsoft.com/office/officeart/2005/8/layout/hList1"/>
    <dgm:cxn modelId="{3254769E-238F-40AC-9CCB-4F6FAD96BCC3}" type="presOf" srcId="{F3E11D8E-E656-4313-B2CA-4FE7BF6E6125}" destId="{E8C7A7C9-97C7-4B03-82FC-0CAB6F846CDA}" srcOrd="0" destOrd="4" presId="urn:microsoft.com/office/officeart/2005/8/layout/hList1"/>
    <dgm:cxn modelId="{9D442DAC-EEE4-4E90-8DDC-4628B47962DA}" type="presOf" srcId="{B2F52BF0-3D56-47DC-9652-E7F9B1DFC344}" destId="{E8C7A7C9-97C7-4B03-82FC-0CAB6F846CDA}" srcOrd="0" destOrd="3" presId="urn:microsoft.com/office/officeart/2005/8/layout/hList1"/>
    <dgm:cxn modelId="{4C87F6C0-2F82-4A0F-9180-F0DE8593534D}" type="presOf" srcId="{5A2D7694-56CC-47AF-8F0A-48DF44259864}" destId="{E8C7A7C9-97C7-4B03-82FC-0CAB6F846CDA}" srcOrd="0" destOrd="0" presId="urn:microsoft.com/office/officeart/2005/8/layout/hList1"/>
    <dgm:cxn modelId="{9E4C45D1-6324-47F7-AB84-5E63A180FBCE}" srcId="{768676CC-B633-4443-9CC7-BB8E3EFB0AAA}" destId="{0CAD3F20-E633-4CE0-B6BF-2B969CBF9A54}" srcOrd="0" destOrd="0" parTransId="{E5BCC8B4-DF18-41A9-AD4D-4E48AF4CD127}" sibTransId="{CE43EAC2-8E68-4FA0-8D1E-5321B410004C}"/>
    <dgm:cxn modelId="{F2A499DE-A79E-4642-9300-31E6E084B1AE}" type="presOf" srcId="{5D43F63F-BB55-44F5-BC11-9D27703250A9}" destId="{E8C7A7C9-97C7-4B03-82FC-0CAB6F846CDA}" srcOrd="0" destOrd="1" presId="urn:microsoft.com/office/officeart/2005/8/layout/hList1"/>
    <dgm:cxn modelId="{4045A8EA-DCF9-4D1D-B8A3-0FCA561FF680}" srcId="{0CAD3F20-E633-4CE0-B6BF-2B969CBF9A54}" destId="{13191579-D6A8-45A2-9D2A-1AA24DF302DE}" srcOrd="0" destOrd="0" parTransId="{42A8F1A7-D629-49D6-A7AC-248387AB63D4}" sibTransId="{4076D66F-BFB7-4E1F-8877-213EF768929C}"/>
    <dgm:cxn modelId="{8EED11EE-1D39-49BD-A7FA-3B8E75AD95E1}" type="presOf" srcId="{FE2F8360-6F4A-4988-86A8-18662CDB0592}" destId="{4116745C-417F-4483-93BC-2328FD7119BA}" srcOrd="0" destOrd="1" presId="urn:microsoft.com/office/officeart/2005/8/layout/hList1"/>
    <dgm:cxn modelId="{093D84F5-97B8-41CA-9AB3-EF7E423F1F73}" type="presOf" srcId="{768676CC-B633-4443-9CC7-BB8E3EFB0AAA}" destId="{A7941482-E1F1-4935-AC86-0EC937335EF6}" srcOrd="0" destOrd="0" presId="urn:microsoft.com/office/officeart/2005/8/layout/hList1"/>
    <dgm:cxn modelId="{F84E3B8F-F7AD-4BC4-9C3B-3378259A983E}" type="presParOf" srcId="{A7941482-E1F1-4935-AC86-0EC937335EF6}" destId="{14A99BB8-69B0-4168-A92C-0AC3F84EBA44}" srcOrd="0" destOrd="0" presId="urn:microsoft.com/office/officeart/2005/8/layout/hList1"/>
    <dgm:cxn modelId="{68FD2281-D2D4-4F6E-A958-DF10AC845A8E}" type="presParOf" srcId="{14A99BB8-69B0-4168-A92C-0AC3F84EBA44}" destId="{C739C337-3DA3-4A5D-9020-E7204B7EE044}" srcOrd="0" destOrd="0" presId="urn:microsoft.com/office/officeart/2005/8/layout/hList1"/>
    <dgm:cxn modelId="{58052451-7172-4FE2-BCA3-54FE5A5189BA}" type="presParOf" srcId="{14A99BB8-69B0-4168-A92C-0AC3F84EBA44}" destId="{1507C6AD-BD90-4C55-9ECE-54D099B1B2BF}" srcOrd="1" destOrd="0" presId="urn:microsoft.com/office/officeart/2005/8/layout/hList1"/>
    <dgm:cxn modelId="{5C0DE975-7D6F-4D0E-9307-357E3B2A17AE}" type="presParOf" srcId="{A7941482-E1F1-4935-AC86-0EC937335EF6}" destId="{EABAF9EE-735E-4728-A4D3-985C1B4C7584}" srcOrd="1" destOrd="0" presId="urn:microsoft.com/office/officeart/2005/8/layout/hList1"/>
    <dgm:cxn modelId="{466C59D4-54EA-4D38-8B61-AE6126B0D896}" type="presParOf" srcId="{A7941482-E1F1-4935-AC86-0EC937335EF6}" destId="{D6A5113A-04A0-4371-83F8-5A69004469BA}" srcOrd="2" destOrd="0" presId="urn:microsoft.com/office/officeart/2005/8/layout/hList1"/>
    <dgm:cxn modelId="{73D5266B-BA67-41E1-933D-C3504E5896DD}" type="presParOf" srcId="{D6A5113A-04A0-4371-83F8-5A69004469BA}" destId="{ED9886A7-3ABC-4415-A113-348442F89AFA}" srcOrd="0" destOrd="0" presId="urn:microsoft.com/office/officeart/2005/8/layout/hList1"/>
    <dgm:cxn modelId="{6E4F7EEE-6637-4896-AD92-1AD850786C88}" type="presParOf" srcId="{D6A5113A-04A0-4371-83F8-5A69004469BA}" destId="{4116745C-417F-4483-93BC-2328FD7119BA}" srcOrd="1" destOrd="0" presId="urn:microsoft.com/office/officeart/2005/8/layout/hList1"/>
    <dgm:cxn modelId="{9CCCE221-D974-4742-91F5-91323BD1061C}" type="presParOf" srcId="{A7941482-E1F1-4935-AC86-0EC937335EF6}" destId="{3BCDD300-B075-4A39-BD11-8D4D64B4E1B5}" srcOrd="3" destOrd="0" presId="urn:microsoft.com/office/officeart/2005/8/layout/hList1"/>
    <dgm:cxn modelId="{16942A9F-8D26-4CF0-B43F-85CC6BEB9E0D}" type="presParOf" srcId="{A7941482-E1F1-4935-AC86-0EC937335EF6}" destId="{8F590485-579B-40A8-9627-A25576F2B8CB}" srcOrd="4" destOrd="0" presId="urn:microsoft.com/office/officeart/2005/8/layout/hList1"/>
    <dgm:cxn modelId="{F06459D8-E409-4EED-99AB-11D500B110CD}" type="presParOf" srcId="{8F590485-579B-40A8-9627-A25576F2B8CB}" destId="{98827D89-18A4-48D0-B178-88B9B1239661}" srcOrd="0" destOrd="0" presId="urn:microsoft.com/office/officeart/2005/8/layout/hList1"/>
    <dgm:cxn modelId="{21B202C3-C164-46F0-97BE-E2C1BE9376F8}" type="presParOf" srcId="{8F590485-579B-40A8-9627-A25576F2B8CB}" destId="{E8C7A7C9-97C7-4B03-82FC-0CAB6F846C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C17135-6857-4EB2-B27A-15A2DC2DF28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98C61C80-CBBF-4EA2-8A2C-A2851DDF3656}">
      <dgm:prSet phldrT="[Text]" custT="1"/>
      <dgm:spPr>
        <a:solidFill>
          <a:srgbClr val="BED9F1"/>
        </a:solidFill>
      </dgm:spPr>
      <dgm:t>
        <a:bodyPr/>
        <a:lstStyle/>
        <a:p>
          <a:r>
            <a:rPr lang="en-IE" sz="1600"/>
            <a:t>Receive METS package</a:t>
          </a:r>
          <a:endParaRPr lang="en-US" sz="1600"/>
        </a:p>
      </dgm:t>
    </dgm:pt>
    <dgm:pt modelId="{A1055DD8-4B80-4132-AE9B-FBA0AFB86503}" type="parTrans" cxnId="{1806E206-90C3-413F-887D-5FEF7F24A572}">
      <dgm:prSet/>
      <dgm:spPr/>
      <dgm:t>
        <a:bodyPr/>
        <a:lstStyle/>
        <a:p>
          <a:endParaRPr lang="en-US" sz="1600"/>
        </a:p>
      </dgm:t>
    </dgm:pt>
    <dgm:pt modelId="{85DFB7D6-AA5B-475B-86E1-537E74396658}" type="sibTrans" cxnId="{1806E206-90C3-413F-887D-5FEF7F24A572}">
      <dgm:prSet/>
      <dgm:spPr/>
      <dgm:t>
        <a:bodyPr/>
        <a:lstStyle/>
        <a:p>
          <a:endParaRPr lang="en-US" sz="1600"/>
        </a:p>
      </dgm:t>
    </dgm:pt>
    <dgm:pt modelId="{BCC6366E-8565-40AF-AEA9-67F6261880AF}">
      <dgm:prSet phldrT="[Text]" custT="1"/>
      <dgm:spPr/>
      <dgm:t>
        <a:bodyPr/>
        <a:lstStyle/>
        <a:p>
          <a:r>
            <a:rPr lang="en-IE" sz="1600"/>
            <a:t>Validate package</a:t>
          </a:r>
          <a:endParaRPr lang="en-US" sz="1600"/>
        </a:p>
      </dgm:t>
    </dgm:pt>
    <dgm:pt modelId="{6FB70F58-E817-461F-8BDC-A752A6F69E63}" type="sibTrans" cxnId="{19A35D57-3D2B-4AF8-8FD5-E17737DD7F3F}">
      <dgm:prSet/>
      <dgm:spPr/>
      <dgm:t>
        <a:bodyPr/>
        <a:lstStyle/>
        <a:p>
          <a:endParaRPr lang="en-US" sz="1600"/>
        </a:p>
      </dgm:t>
    </dgm:pt>
    <dgm:pt modelId="{251847CD-40D8-48DB-93AB-C9F21434402B}" type="parTrans" cxnId="{19A35D57-3D2B-4AF8-8FD5-E17737DD7F3F}">
      <dgm:prSet/>
      <dgm:spPr/>
      <dgm:t>
        <a:bodyPr/>
        <a:lstStyle/>
        <a:p>
          <a:endParaRPr lang="en-US" sz="1600"/>
        </a:p>
      </dgm:t>
    </dgm:pt>
    <dgm:pt modelId="{4EBE4B61-61D1-44AA-98DE-5AFDA5D94BF2}">
      <dgm:prSet custT="1"/>
      <dgm:spPr/>
      <dgm:t>
        <a:bodyPr/>
        <a:lstStyle/>
        <a:p>
          <a:r>
            <a:rPr lang="en-IE" sz="1600"/>
            <a:t>Metadata validation</a:t>
          </a:r>
          <a:endParaRPr lang="en-US" sz="1600"/>
        </a:p>
      </dgm:t>
    </dgm:pt>
    <dgm:pt modelId="{8EBF029C-6ED8-4E1A-AA2B-6FED42EF1D51}" type="parTrans" cxnId="{74CCAE1E-7F01-495A-AA20-1424407E7D88}">
      <dgm:prSet/>
      <dgm:spPr/>
      <dgm:t>
        <a:bodyPr/>
        <a:lstStyle/>
        <a:p>
          <a:endParaRPr lang="en-US" sz="1600"/>
        </a:p>
      </dgm:t>
    </dgm:pt>
    <dgm:pt modelId="{53553E53-5D13-43F0-8735-89FEA4C1B9BA}" type="sibTrans" cxnId="{74CCAE1E-7F01-495A-AA20-1424407E7D88}">
      <dgm:prSet/>
      <dgm:spPr/>
      <dgm:t>
        <a:bodyPr/>
        <a:lstStyle/>
        <a:p>
          <a:endParaRPr lang="en-US" sz="1600"/>
        </a:p>
      </dgm:t>
    </dgm:pt>
    <dgm:pt modelId="{59C80BC7-9033-4999-B660-8C578F359D5F}">
      <dgm:prSet custT="1"/>
      <dgm:spPr/>
      <dgm:t>
        <a:bodyPr/>
        <a:lstStyle/>
        <a:p>
          <a:r>
            <a:rPr lang="en-IE" sz="1600"/>
            <a:t>Metadata</a:t>
          </a:r>
        </a:p>
        <a:p>
          <a:r>
            <a:rPr lang="en-IE" sz="1600"/>
            <a:t>Inference</a:t>
          </a:r>
          <a:endParaRPr lang="en-US" sz="1600"/>
        </a:p>
      </dgm:t>
    </dgm:pt>
    <dgm:pt modelId="{172A444F-65E4-4F2E-B944-311B05A7BAD3}" type="parTrans" cxnId="{A937FFF0-6ADA-496E-92DE-73563DBEB1D2}">
      <dgm:prSet/>
      <dgm:spPr/>
      <dgm:t>
        <a:bodyPr/>
        <a:lstStyle/>
        <a:p>
          <a:endParaRPr lang="en-US" sz="1600"/>
        </a:p>
      </dgm:t>
    </dgm:pt>
    <dgm:pt modelId="{25AA5FF1-CA61-4298-BA67-1844F21705B5}" type="sibTrans" cxnId="{A937FFF0-6ADA-496E-92DE-73563DBEB1D2}">
      <dgm:prSet/>
      <dgm:spPr/>
      <dgm:t>
        <a:bodyPr/>
        <a:lstStyle/>
        <a:p>
          <a:endParaRPr lang="en-US" sz="1600"/>
        </a:p>
      </dgm:t>
    </dgm:pt>
    <dgm:pt modelId="{2789CB13-E371-4FE6-B52C-414BD3A010C5}">
      <dgm:prSet custT="1"/>
      <dgm:spPr/>
      <dgm:t>
        <a:bodyPr/>
        <a:lstStyle/>
        <a:p>
          <a:r>
            <a:rPr lang="en-IE" sz="1600" b="0"/>
            <a:t>Storage</a:t>
          </a:r>
          <a:endParaRPr lang="en-US" sz="1600" b="0"/>
        </a:p>
      </dgm:t>
    </dgm:pt>
    <dgm:pt modelId="{FF71631A-65D0-4EEA-A252-0703CEA4738E}" type="parTrans" cxnId="{8E397107-81DB-4701-A498-894919D972D0}">
      <dgm:prSet/>
      <dgm:spPr/>
      <dgm:t>
        <a:bodyPr/>
        <a:lstStyle/>
        <a:p>
          <a:endParaRPr lang="en-US" sz="1600"/>
        </a:p>
      </dgm:t>
    </dgm:pt>
    <dgm:pt modelId="{1273ADAF-B543-4781-BDE1-C6AA351CB52C}" type="sibTrans" cxnId="{8E397107-81DB-4701-A498-894919D972D0}">
      <dgm:prSet/>
      <dgm:spPr/>
      <dgm:t>
        <a:bodyPr/>
        <a:lstStyle/>
        <a:p>
          <a:endParaRPr lang="en-US" sz="1600"/>
        </a:p>
      </dgm:t>
    </dgm:pt>
    <dgm:pt modelId="{3C7C61BC-61FC-46B3-B854-ACB3953AEB45}">
      <dgm:prSet custT="1"/>
      <dgm:spPr/>
      <dgm:t>
        <a:bodyPr/>
        <a:lstStyle/>
        <a:p>
          <a:r>
            <a:rPr lang="en-US" sz="1600" b="0"/>
            <a:t>Response</a:t>
          </a:r>
        </a:p>
      </dgm:t>
    </dgm:pt>
    <dgm:pt modelId="{EA2FE9E5-5410-423A-BF52-4C30607E4CBF}" type="parTrans" cxnId="{654851F9-823B-489E-90BB-3FBF0BEF6B63}">
      <dgm:prSet/>
      <dgm:spPr/>
      <dgm:t>
        <a:bodyPr/>
        <a:lstStyle/>
        <a:p>
          <a:endParaRPr lang="en-IE" sz="1600"/>
        </a:p>
      </dgm:t>
    </dgm:pt>
    <dgm:pt modelId="{EA03FE14-34EB-42EF-B4AB-96741BE412A7}" type="sibTrans" cxnId="{654851F9-823B-489E-90BB-3FBF0BEF6B63}">
      <dgm:prSet/>
      <dgm:spPr/>
      <dgm:t>
        <a:bodyPr/>
        <a:lstStyle/>
        <a:p>
          <a:endParaRPr lang="en-IE" sz="1600"/>
        </a:p>
      </dgm:t>
    </dgm:pt>
    <dgm:pt modelId="{EE854DAD-DB70-4CDA-81C0-9D2DFD2AC509}" type="pres">
      <dgm:prSet presAssocID="{EDC17135-6857-4EB2-B27A-15A2DC2DF286}" presName="Name0" presStyleCnt="0">
        <dgm:presLayoutVars>
          <dgm:chMax val="11"/>
          <dgm:chPref val="11"/>
          <dgm:dir/>
          <dgm:resizeHandles/>
        </dgm:presLayoutVars>
      </dgm:prSet>
      <dgm:spPr/>
    </dgm:pt>
    <dgm:pt modelId="{1FE42574-357C-41EA-942C-E9FF4EAB4E1B}" type="pres">
      <dgm:prSet presAssocID="{3C7C61BC-61FC-46B3-B854-ACB3953AEB45}" presName="Accent6" presStyleCnt="0"/>
      <dgm:spPr/>
    </dgm:pt>
    <dgm:pt modelId="{A34D4387-5A10-423F-9D39-FE76068459B9}" type="pres">
      <dgm:prSet presAssocID="{3C7C61BC-61FC-46B3-B854-ACB3953AEB45}" presName="Accent" presStyleLbl="node1" presStyleIdx="0" presStyleCnt="6"/>
      <dgm:spPr/>
    </dgm:pt>
    <dgm:pt modelId="{71AE02DF-FED7-47A9-A9C3-AAAD70F3E2E5}" type="pres">
      <dgm:prSet presAssocID="{3C7C61BC-61FC-46B3-B854-ACB3953AEB45}" presName="ParentBackground6" presStyleCnt="0"/>
      <dgm:spPr/>
    </dgm:pt>
    <dgm:pt modelId="{BDB98D2F-69D4-463B-9BB3-6D05C4529722}" type="pres">
      <dgm:prSet presAssocID="{3C7C61BC-61FC-46B3-B854-ACB3953AEB45}" presName="ParentBackground" presStyleLbl="fgAcc1" presStyleIdx="0" presStyleCnt="6"/>
      <dgm:spPr/>
    </dgm:pt>
    <dgm:pt modelId="{1B83CA58-D2A6-4D4D-993A-94BAC3ECAF68}" type="pres">
      <dgm:prSet presAssocID="{3C7C61BC-61FC-46B3-B854-ACB3953AEB45}" presName="Parent6" presStyleLbl="revTx" presStyleIdx="0" presStyleCnt="0">
        <dgm:presLayoutVars>
          <dgm:chMax val="1"/>
          <dgm:chPref val="1"/>
          <dgm:bulletEnabled val="1"/>
        </dgm:presLayoutVars>
      </dgm:prSet>
      <dgm:spPr/>
    </dgm:pt>
    <dgm:pt modelId="{786798BC-A4BD-49F8-9D43-13F844364D48}" type="pres">
      <dgm:prSet presAssocID="{2789CB13-E371-4FE6-B52C-414BD3A010C5}" presName="Accent5" presStyleCnt="0"/>
      <dgm:spPr/>
    </dgm:pt>
    <dgm:pt modelId="{ED65BE22-4FFA-4B87-B94B-7E30AAC7B4E7}" type="pres">
      <dgm:prSet presAssocID="{2789CB13-E371-4FE6-B52C-414BD3A010C5}" presName="Accent" presStyleLbl="node1" presStyleIdx="1" presStyleCnt="6"/>
      <dgm:spPr/>
    </dgm:pt>
    <dgm:pt modelId="{ACC06C18-C3B9-4751-B030-3F7CCAF9AE2E}" type="pres">
      <dgm:prSet presAssocID="{2789CB13-E371-4FE6-B52C-414BD3A010C5}" presName="ParentBackground5" presStyleCnt="0"/>
      <dgm:spPr/>
    </dgm:pt>
    <dgm:pt modelId="{AC0173BE-B218-453F-A72D-E42CA6593854}" type="pres">
      <dgm:prSet presAssocID="{2789CB13-E371-4FE6-B52C-414BD3A010C5}" presName="ParentBackground" presStyleLbl="fgAcc1" presStyleIdx="1" presStyleCnt="6"/>
      <dgm:spPr/>
    </dgm:pt>
    <dgm:pt modelId="{AC0F75A1-1BE7-453A-A6D3-1381A16686F2}" type="pres">
      <dgm:prSet presAssocID="{2789CB13-E371-4FE6-B52C-414BD3A010C5}" presName="Parent5" presStyleLbl="revTx" presStyleIdx="0" presStyleCnt="0">
        <dgm:presLayoutVars>
          <dgm:chMax val="1"/>
          <dgm:chPref val="1"/>
          <dgm:bulletEnabled val="1"/>
        </dgm:presLayoutVars>
      </dgm:prSet>
      <dgm:spPr/>
    </dgm:pt>
    <dgm:pt modelId="{12900BF8-411C-499B-AA7F-80AF4D7325D3}" type="pres">
      <dgm:prSet presAssocID="{59C80BC7-9033-4999-B660-8C578F359D5F}" presName="Accent4" presStyleCnt="0"/>
      <dgm:spPr/>
    </dgm:pt>
    <dgm:pt modelId="{7F246ABF-DE32-4158-959D-01D51CE6BFC3}" type="pres">
      <dgm:prSet presAssocID="{59C80BC7-9033-4999-B660-8C578F359D5F}" presName="Accent" presStyleLbl="node1" presStyleIdx="2" presStyleCnt="6"/>
      <dgm:spPr/>
    </dgm:pt>
    <dgm:pt modelId="{97C68A3C-EF16-42D6-BA04-D561FCA0AE88}" type="pres">
      <dgm:prSet presAssocID="{59C80BC7-9033-4999-B660-8C578F359D5F}" presName="ParentBackground4" presStyleCnt="0"/>
      <dgm:spPr/>
    </dgm:pt>
    <dgm:pt modelId="{63671099-4816-4259-ADEE-87F2C2CA6C21}" type="pres">
      <dgm:prSet presAssocID="{59C80BC7-9033-4999-B660-8C578F359D5F}" presName="ParentBackground" presStyleLbl="fgAcc1" presStyleIdx="2" presStyleCnt="6" custScaleX="110164"/>
      <dgm:spPr/>
    </dgm:pt>
    <dgm:pt modelId="{32A76513-23EB-4685-AB7B-F5932D53E58F}" type="pres">
      <dgm:prSet presAssocID="{59C80BC7-9033-4999-B660-8C578F359D5F}" presName="Parent4" presStyleLbl="revTx" presStyleIdx="0" presStyleCnt="0">
        <dgm:presLayoutVars>
          <dgm:chMax val="1"/>
          <dgm:chPref val="1"/>
          <dgm:bulletEnabled val="1"/>
        </dgm:presLayoutVars>
      </dgm:prSet>
      <dgm:spPr/>
    </dgm:pt>
    <dgm:pt modelId="{805213BB-4645-4B09-B185-D77548ABD036}" type="pres">
      <dgm:prSet presAssocID="{4EBE4B61-61D1-44AA-98DE-5AFDA5D94BF2}" presName="Accent3" presStyleCnt="0"/>
      <dgm:spPr/>
    </dgm:pt>
    <dgm:pt modelId="{771A1F27-51D7-4E1E-9EE6-ABDF70701AB6}" type="pres">
      <dgm:prSet presAssocID="{4EBE4B61-61D1-44AA-98DE-5AFDA5D94BF2}" presName="Accent" presStyleLbl="node1" presStyleIdx="3" presStyleCnt="6"/>
      <dgm:spPr/>
    </dgm:pt>
    <dgm:pt modelId="{FD5F8BBE-C035-4F8A-8D0D-9084797B01CD}" type="pres">
      <dgm:prSet presAssocID="{4EBE4B61-61D1-44AA-98DE-5AFDA5D94BF2}" presName="ParentBackground3" presStyleCnt="0"/>
      <dgm:spPr/>
    </dgm:pt>
    <dgm:pt modelId="{2805D969-B6D6-4131-9F03-32F91974060A}" type="pres">
      <dgm:prSet presAssocID="{4EBE4B61-61D1-44AA-98DE-5AFDA5D94BF2}" presName="ParentBackground" presStyleLbl="fgAcc1" presStyleIdx="3" presStyleCnt="6"/>
      <dgm:spPr/>
    </dgm:pt>
    <dgm:pt modelId="{AB8F23A9-BA5E-440D-8F1A-CBB8647515D6}" type="pres">
      <dgm:prSet presAssocID="{4EBE4B61-61D1-44AA-98DE-5AFDA5D94BF2}" presName="Parent3" presStyleLbl="revTx" presStyleIdx="0" presStyleCnt="0">
        <dgm:presLayoutVars>
          <dgm:chMax val="1"/>
          <dgm:chPref val="1"/>
          <dgm:bulletEnabled val="1"/>
        </dgm:presLayoutVars>
      </dgm:prSet>
      <dgm:spPr/>
    </dgm:pt>
    <dgm:pt modelId="{44535CEB-5E17-4712-AE68-E10D69D96D79}" type="pres">
      <dgm:prSet presAssocID="{BCC6366E-8565-40AF-AEA9-67F6261880AF}" presName="Accent2" presStyleCnt="0"/>
      <dgm:spPr/>
    </dgm:pt>
    <dgm:pt modelId="{C04D4DAE-4636-432D-8D25-0C34171FE8EB}" type="pres">
      <dgm:prSet presAssocID="{BCC6366E-8565-40AF-AEA9-67F6261880AF}" presName="Accent" presStyleLbl="node1" presStyleIdx="4" presStyleCnt="6"/>
      <dgm:spPr/>
    </dgm:pt>
    <dgm:pt modelId="{5E319134-A731-43FF-B8A8-B47D75C32285}" type="pres">
      <dgm:prSet presAssocID="{BCC6366E-8565-40AF-AEA9-67F6261880AF}" presName="ParentBackground2" presStyleCnt="0"/>
      <dgm:spPr/>
    </dgm:pt>
    <dgm:pt modelId="{C5449422-0B93-4361-A36F-783B9B733CA7}" type="pres">
      <dgm:prSet presAssocID="{BCC6366E-8565-40AF-AEA9-67F6261880AF}" presName="ParentBackground" presStyleLbl="fgAcc1" presStyleIdx="4" presStyleCnt="6"/>
      <dgm:spPr/>
    </dgm:pt>
    <dgm:pt modelId="{1B76E6B3-529D-4F9A-9F64-21A818DD37D6}" type="pres">
      <dgm:prSet presAssocID="{BCC6366E-8565-40AF-AEA9-67F6261880AF}" presName="Parent2" presStyleLbl="revTx" presStyleIdx="0" presStyleCnt="0">
        <dgm:presLayoutVars>
          <dgm:chMax val="1"/>
          <dgm:chPref val="1"/>
          <dgm:bulletEnabled val="1"/>
        </dgm:presLayoutVars>
      </dgm:prSet>
      <dgm:spPr/>
    </dgm:pt>
    <dgm:pt modelId="{E95AB635-A482-4580-9A73-59E7B72C2AA0}" type="pres">
      <dgm:prSet presAssocID="{98C61C80-CBBF-4EA2-8A2C-A2851DDF3656}" presName="Accent1" presStyleCnt="0"/>
      <dgm:spPr/>
    </dgm:pt>
    <dgm:pt modelId="{4A6AD493-E275-49F2-9DA1-BCF652F91E0B}" type="pres">
      <dgm:prSet presAssocID="{98C61C80-CBBF-4EA2-8A2C-A2851DDF3656}" presName="Accent" presStyleLbl="node1" presStyleIdx="5" presStyleCnt="6"/>
      <dgm:spPr/>
    </dgm:pt>
    <dgm:pt modelId="{752E9FE6-892D-442E-9B24-D0C78A0DBC3E}" type="pres">
      <dgm:prSet presAssocID="{98C61C80-CBBF-4EA2-8A2C-A2851DDF3656}" presName="ParentBackground1" presStyleCnt="0"/>
      <dgm:spPr/>
    </dgm:pt>
    <dgm:pt modelId="{E25EA75E-14C1-4E63-B22E-A70953D824B7}" type="pres">
      <dgm:prSet presAssocID="{98C61C80-CBBF-4EA2-8A2C-A2851DDF3656}" presName="ParentBackground" presStyleLbl="fgAcc1" presStyleIdx="5" presStyleCnt="6"/>
      <dgm:spPr/>
    </dgm:pt>
    <dgm:pt modelId="{A5B04B56-C9C5-44CD-8EA8-15CD6CCD3ED9}" type="pres">
      <dgm:prSet presAssocID="{98C61C80-CBBF-4EA2-8A2C-A2851DDF3656}" presName="Parent1" presStyleLbl="revTx" presStyleIdx="0" presStyleCnt="0">
        <dgm:presLayoutVars>
          <dgm:chMax val="1"/>
          <dgm:chPref val="1"/>
          <dgm:bulletEnabled val="1"/>
        </dgm:presLayoutVars>
      </dgm:prSet>
      <dgm:spPr/>
    </dgm:pt>
  </dgm:ptLst>
  <dgm:cxnLst>
    <dgm:cxn modelId="{1806E206-90C3-413F-887D-5FEF7F24A572}" srcId="{EDC17135-6857-4EB2-B27A-15A2DC2DF286}" destId="{98C61C80-CBBF-4EA2-8A2C-A2851DDF3656}" srcOrd="0" destOrd="0" parTransId="{A1055DD8-4B80-4132-AE9B-FBA0AFB86503}" sibTransId="{85DFB7D6-AA5B-475B-86E1-537E74396658}"/>
    <dgm:cxn modelId="{8E397107-81DB-4701-A498-894919D972D0}" srcId="{EDC17135-6857-4EB2-B27A-15A2DC2DF286}" destId="{2789CB13-E371-4FE6-B52C-414BD3A010C5}" srcOrd="4" destOrd="0" parTransId="{FF71631A-65D0-4EEA-A252-0703CEA4738E}" sibTransId="{1273ADAF-B543-4781-BDE1-C6AA351CB52C}"/>
    <dgm:cxn modelId="{F3AEDE0D-606B-4E7C-B476-0B1441940C24}" type="presOf" srcId="{3C7C61BC-61FC-46B3-B854-ACB3953AEB45}" destId="{BDB98D2F-69D4-463B-9BB3-6D05C4529722}" srcOrd="0" destOrd="0" presId="urn:microsoft.com/office/officeart/2011/layout/CircleProcess"/>
    <dgm:cxn modelId="{2DF75111-76BD-41D8-AF78-32BC689E225C}" type="presOf" srcId="{3C7C61BC-61FC-46B3-B854-ACB3953AEB45}" destId="{1B83CA58-D2A6-4D4D-993A-94BAC3ECAF68}" srcOrd="1" destOrd="0" presId="urn:microsoft.com/office/officeart/2011/layout/CircleProcess"/>
    <dgm:cxn modelId="{18FF8E1C-803A-4704-BB8D-7C85B1A34CE1}" type="presOf" srcId="{59C80BC7-9033-4999-B660-8C578F359D5F}" destId="{32A76513-23EB-4685-AB7B-F5932D53E58F}" srcOrd="1" destOrd="0" presId="urn:microsoft.com/office/officeart/2011/layout/CircleProcess"/>
    <dgm:cxn modelId="{74CCAE1E-7F01-495A-AA20-1424407E7D88}" srcId="{EDC17135-6857-4EB2-B27A-15A2DC2DF286}" destId="{4EBE4B61-61D1-44AA-98DE-5AFDA5D94BF2}" srcOrd="2" destOrd="0" parTransId="{8EBF029C-6ED8-4E1A-AA2B-6FED42EF1D51}" sibTransId="{53553E53-5D13-43F0-8735-89FEA4C1B9BA}"/>
    <dgm:cxn modelId="{D9DA4F31-C330-4989-8F25-5171AD76B8D8}" type="presOf" srcId="{BCC6366E-8565-40AF-AEA9-67F6261880AF}" destId="{1B76E6B3-529D-4F9A-9F64-21A818DD37D6}" srcOrd="1" destOrd="0" presId="urn:microsoft.com/office/officeart/2011/layout/CircleProcess"/>
    <dgm:cxn modelId="{6C14F13F-8809-4111-A565-08971F8EFC16}" type="presOf" srcId="{EDC17135-6857-4EB2-B27A-15A2DC2DF286}" destId="{EE854DAD-DB70-4CDA-81C0-9D2DFD2AC509}" srcOrd="0" destOrd="0" presId="urn:microsoft.com/office/officeart/2011/layout/CircleProcess"/>
    <dgm:cxn modelId="{1553766F-04AB-4B91-80BA-306DFE6AD1D6}" type="presOf" srcId="{2789CB13-E371-4FE6-B52C-414BD3A010C5}" destId="{AC0F75A1-1BE7-453A-A6D3-1381A16686F2}" srcOrd="1" destOrd="0" presId="urn:microsoft.com/office/officeart/2011/layout/CircleProcess"/>
    <dgm:cxn modelId="{19A35D57-3D2B-4AF8-8FD5-E17737DD7F3F}" srcId="{EDC17135-6857-4EB2-B27A-15A2DC2DF286}" destId="{BCC6366E-8565-40AF-AEA9-67F6261880AF}" srcOrd="1" destOrd="0" parTransId="{251847CD-40D8-48DB-93AB-C9F21434402B}" sibTransId="{6FB70F58-E817-461F-8BDC-A752A6F69E63}"/>
    <dgm:cxn modelId="{A5CBD2B3-1450-4097-941F-0184CA4342FE}" type="presOf" srcId="{59C80BC7-9033-4999-B660-8C578F359D5F}" destId="{63671099-4816-4259-ADEE-87F2C2CA6C21}" srcOrd="0" destOrd="0" presId="urn:microsoft.com/office/officeart/2011/layout/CircleProcess"/>
    <dgm:cxn modelId="{2F8EDCB9-8F92-4BD4-BC75-954BF5BEECE8}" type="presOf" srcId="{98C61C80-CBBF-4EA2-8A2C-A2851DDF3656}" destId="{A5B04B56-C9C5-44CD-8EA8-15CD6CCD3ED9}" srcOrd="1" destOrd="0" presId="urn:microsoft.com/office/officeart/2011/layout/CircleProcess"/>
    <dgm:cxn modelId="{8DE2DCBE-7C3E-45A9-8303-E839D314F61D}" type="presOf" srcId="{4EBE4B61-61D1-44AA-98DE-5AFDA5D94BF2}" destId="{2805D969-B6D6-4131-9F03-32F91974060A}" srcOrd="0" destOrd="0" presId="urn:microsoft.com/office/officeart/2011/layout/CircleProcess"/>
    <dgm:cxn modelId="{3F589AC0-5261-4B4D-AE94-2A157C493E9D}" type="presOf" srcId="{4EBE4B61-61D1-44AA-98DE-5AFDA5D94BF2}" destId="{AB8F23A9-BA5E-440D-8F1A-CBB8647515D6}" srcOrd="1" destOrd="0" presId="urn:microsoft.com/office/officeart/2011/layout/CircleProcess"/>
    <dgm:cxn modelId="{781843D5-B20E-4ECB-9A52-5E3A445CB476}" type="presOf" srcId="{98C61C80-CBBF-4EA2-8A2C-A2851DDF3656}" destId="{E25EA75E-14C1-4E63-B22E-A70953D824B7}" srcOrd="0" destOrd="0" presId="urn:microsoft.com/office/officeart/2011/layout/CircleProcess"/>
    <dgm:cxn modelId="{D5E295D7-3AB4-4B9A-9DB6-00DED037F630}" type="presOf" srcId="{2789CB13-E371-4FE6-B52C-414BD3A010C5}" destId="{AC0173BE-B218-453F-A72D-E42CA6593854}" srcOrd="0" destOrd="0" presId="urn:microsoft.com/office/officeart/2011/layout/CircleProcess"/>
    <dgm:cxn modelId="{A937FFF0-6ADA-496E-92DE-73563DBEB1D2}" srcId="{EDC17135-6857-4EB2-B27A-15A2DC2DF286}" destId="{59C80BC7-9033-4999-B660-8C578F359D5F}" srcOrd="3" destOrd="0" parTransId="{172A444F-65E4-4F2E-B944-311B05A7BAD3}" sibTransId="{25AA5FF1-CA61-4298-BA67-1844F21705B5}"/>
    <dgm:cxn modelId="{E587CDF6-7221-4A48-A4C6-ABDB43A04EA4}" type="presOf" srcId="{BCC6366E-8565-40AF-AEA9-67F6261880AF}" destId="{C5449422-0B93-4361-A36F-783B9B733CA7}" srcOrd="0" destOrd="0" presId="urn:microsoft.com/office/officeart/2011/layout/CircleProcess"/>
    <dgm:cxn modelId="{654851F9-823B-489E-90BB-3FBF0BEF6B63}" srcId="{EDC17135-6857-4EB2-B27A-15A2DC2DF286}" destId="{3C7C61BC-61FC-46B3-B854-ACB3953AEB45}" srcOrd="5" destOrd="0" parTransId="{EA2FE9E5-5410-423A-BF52-4C30607E4CBF}" sibTransId="{EA03FE14-34EB-42EF-B4AB-96741BE412A7}"/>
    <dgm:cxn modelId="{F67841A8-8038-4FC2-8161-D5FD1AED390D}" type="presParOf" srcId="{EE854DAD-DB70-4CDA-81C0-9D2DFD2AC509}" destId="{1FE42574-357C-41EA-942C-E9FF4EAB4E1B}" srcOrd="0" destOrd="0" presId="urn:microsoft.com/office/officeart/2011/layout/CircleProcess"/>
    <dgm:cxn modelId="{4D46EFEA-884B-44CC-8810-FA5C6E1F62CA}" type="presParOf" srcId="{1FE42574-357C-41EA-942C-E9FF4EAB4E1B}" destId="{A34D4387-5A10-423F-9D39-FE76068459B9}" srcOrd="0" destOrd="0" presId="urn:microsoft.com/office/officeart/2011/layout/CircleProcess"/>
    <dgm:cxn modelId="{E8DEEB7A-ACAB-4920-ADEC-8637E8C54712}" type="presParOf" srcId="{EE854DAD-DB70-4CDA-81C0-9D2DFD2AC509}" destId="{71AE02DF-FED7-47A9-A9C3-AAAD70F3E2E5}" srcOrd="1" destOrd="0" presId="urn:microsoft.com/office/officeart/2011/layout/CircleProcess"/>
    <dgm:cxn modelId="{BEB26217-4AEE-4DB9-95B6-8A25AEBD418C}" type="presParOf" srcId="{71AE02DF-FED7-47A9-A9C3-AAAD70F3E2E5}" destId="{BDB98D2F-69D4-463B-9BB3-6D05C4529722}" srcOrd="0" destOrd="0" presId="urn:microsoft.com/office/officeart/2011/layout/CircleProcess"/>
    <dgm:cxn modelId="{8263539A-EC14-4496-9E1D-75A370836B32}" type="presParOf" srcId="{EE854DAD-DB70-4CDA-81C0-9D2DFD2AC509}" destId="{1B83CA58-D2A6-4D4D-993A-94BAC3ECAF68}" srcOrd="2" destOrd="0" presId="urn:microsoft.com/office/officeart/2011/layout/CircleProcess"/>
    <dgm:cxn modelId="{5FA88EF7-1690-4CE0-98DF-7F338BE27F75}" type="presParOf" srcId="{EE854DAD-DB70-4CDA-81C0-9D2DFD2AC509}" destId="{786798BC-A4BD-49F8-9D43-13F844364D48}" srcOrd="3" destOrd="0" presId="urn:microsoft.com/office/officeart/2011/layout/CircleProcess"/>
    <dgm:cxn modelId="{F9F43507-F83A-4444-9031-DE3940915AE9}" type="presParOf" srcId="{786798BC-A4BD-49F8-9D43-13F844364D48}" destId="{ED65BE22-4FFA-4B87-B94B-7E30AAC7B4E7}" srcOrd="0" destOrd="0" presId="urn:microsoft.com/office/officeart/2011/layout/CircleProcess"/>
    <dgm:cxn modelId="{3BFEAE48-4FCB-430A-BC51-41E788C95323}" type="presParOf" srcId="{EE854DAD-DB70-4CDA-81C0-9D2DFD2AC509}" destId="{ACC06C18-C3B9-4751-B030-3F7CCAF9AE2E}" srcOrd="4" destOrd="0" presId="urn:microsoft.com/office/officeart/2011/layout/CircleProcess"/>
    <dgm:cxn modelId="{3231BB50-88A0-499B-9A17-069E85533A81}" type="presParOf" srcId="{ACC06C18-C3B9-4751-B030-3F7CCAF9AE2E}" destId="{AC0173BE-B218-453F-A72D-E42CA6593854}" srcOrd="0" destOrd="0" presId="urn:microsoft.com/office/officeart/2011/layout/CircleProcess"/>
    <dgm:cxn modelId="{28C4AF8C-45E6-4D37-B72E-773C4D4A14AE}" type="presParOf" srcId="{EE854DAD-DB70-4CDA-81C0-9D2DFD2AC509}" destId="{AC0F75A1-1BE7-453A-A6D3-1381A16686F2}" srcOrd="5" destOrd="0" presId="urn:microsoft.com/office/officeart/2011/layout/CircleProcess"/>
    <dgm:cxn modelId="{908D1219-223A-4614-BD36-20A25752039E}" type="presParOf" srcId="{EE854DAD-DB70-4CDA-81C0-9D2DFD2AC509}" destId="{12900BF8-411C-499B-AA7F-80AF4D7325D3}" srcOrd="6" destOrd="0" presId="urn:microsoft.com/office/officeart/2011/layout/CircleProcess"/>
    <dgm:cxn modelId="{FB5613F2-CE56-4755-AACE-1D19E6335DBD}" type="presParOf" srcId="{12900BF8-411C-499B-AA7F-80AF4D7325D3}" destId="{7F246ABF-DE32-4158-959D-01D51CE6BFC3}" srcOrd="0" destOrd="0" presId="urn:microsoft.com/office/officeart/2011/layout/CircleProcess"/>
    <dgm:cxn modelId="{001A522E-98CA-4E01-B6A6-9DB294489A8F}" type="presParOf" srcId="{EE854DAD-DB70-4CDA-81C0-9D2DFD2AC509}" destId="{97C68A3C-EF16-42D6-BA04-D561FCA0AE88}" srcOrd="7" destOrd="0" presId="urn:microsoft.com/office/officeart/2011/layout/CircleProcess"/>
    <dgm:cxn modelId="{6477CE2B-D415-4A0A-B9F1-01C4661EB6F1}" type="presParOf" srcId="{97C68A3C-EF16-42D6-BA04-D561FCA0AE88}" destId="{63671099-4816-4259-ADEE-87F2C2CA6C21}" srcOrd="0" destOrd="0" presId="urn:microsoft.com/office/officeart/2011/layout/CircleProcess"/>
    <dgm:cxn modelId="{318E73A7-FCF8-46FB-8DE0-F55514C0D0B8}" type="presParOf" srcId="{EE854DAD-DB70-4CDA-81C0-9D2DFD2AC509}" destId="{32A76513-23EB-4685-AB7B-F5932D53E58F}" srcOrd="8" destOrd="0" presId="urn:microsoft.com/office/officeart/2011/layout/CircleProcess"/>
    <dgm:cxn modelId="{153D5E26-59C3-46DD-9EAE-C4DE3B2F5558}" type="presParOf" srcId="{EE854DAD-DB70-4CDA-81C0-9D2DFD2AC509}" destId="{805213BB-4645-4B09-B185-D77548ABD036}" srcOrd="9" destOrd="0" presId="urn:microsoft.com/office/officeart/2011/layout/CircleProcess"/>
    <dgm:cxn modelId="{D9350935-F31D-49C0-A9EF-61E478A62B32}" type="presParOf" srcId="{805213BB-4645-4B09-B185-D77548ABD036}" destId="{771A1F27-51D7-4E1E-9EE6-ABDF70701AB6}" srcOrd="0" destOrd="0" presId="urn:microsoft.com/office/officeart/2011/layout/CircleProcess"/>
    <dgm:cxn modelId="{CAE6F60A-D7AD-4965-99C1-C7213DEC1871}" type="presParOf" srcId="{EE854DAD-DB70-4CDA-81C0-9D2DFD2AC509}" destId="{FD5F8BBE-C035-4F8A-8D0D-9084797B01CD}" srcOrd="10" destOrd="0" presId="urn:microsoft.com/office/officeart/2011/layout/CircleProcess"/>
    <dgm:cxn modelId="{FC173A1B-ED29-4431-8F92-99FCE435F8BD}" type="presParOf" srcId="{FD5F8BBE-C035-4F8A-8D0D-9084797B01CD}" destId="{2805D969-B6D6-4131-9F03-32F91974060A}" srcOrd="0" destOrd="0" presId="urn:microsoft.com/office/officeart/2011/layout/CircleProcess"/>
    <dgm:cxn modelId="{88A085E1-0643-41C2-AB99-D0F83D90BBD3}" type="presParOf" srcId="{EE854DAD-DB70-4CDA-81C0-9D2DFD2AC509}" destId="{AB8F23A9-BA5E-440D-8F1A-CBB8647515D6}" srcOrd="11" destOrd="0" presId="urn:microsoft.com/office/officeart/2011/layout/CircleProcess"/>
    <dgm:cxn modelId="{D35DBF62-0397-402F-8F27-66F11C9E8D2B}" type="presParOf" srcId="{EE854DAD-DB70-4CDA-81C0-9D2DFD2AC509}" destId="{44535CEB-5E17-4712-AE68-E10D69D96D79}" srcOrd="12" destOrd="0" presId="urn:microsoft.com/office/officeart/2011/layout/CircleProcess"/>
    <dgm:cxn modelId="{0E7353DB-F2C4-48FB-8094-95FCC2D9DFA7}" type="presParOf" srcId="{44535CEB-5E17-4712-AE68-E10D69D96D79}" destId="{C04D4DAE-4636-432D-8D25-0C34171FE8EB}" srcOrd="0" destOrd="0" presId="urn:microsoft.com/office/officeart/2011/layout/CircleProcess"/>
    <dgm:cxn modelId="{50816F0D-25C4-4E72-BBA8-3D3663554815}" type="presParOf" srcId="{EE854DAD-DB70-4CDA-81C0-9D2DFD2AC509}" destId="{5E319134-A731-43FF-B8A8-B47D75C32285}" srcOrd="13" destOrd="0" presId="urn:microsoft.com/office/officeart/2011/layout/CircleProcess"/>
    <dgm:cxn modelId="{1FD5333A-55F3-4590-84A1-951549E622BB}" type="presParOf" srcId="{5E319134-A731-43FF-B8A8-B47D75C32285}" destId="{C5449422-0B93-4361-A36F-783B9B733CA7}" srcOrd="0" destOrd="0" presId="urn:microsoft.com/office/officeart/2011/layout/CircleProcess"/>
    <dgm:cxn modelId="{119B056A-2F09-4BEC-BC2D-B7FB7AD1271A}" type="presParOf" srcId="{EE854DAD-DB70-4CDA-81C0-9D2DFD2AC509}" destId="{1B76E6B3-529D-4F9A-9F64-21A818DD37D6}" srcOrd="14" destOrd="0" presId="urn:microsoft.com/office/officeart/2011/layout/CircleProcess"/>
    <dgm:cxn modelId="{EF1650DD-7519-4702-BA71-3FC93AD633E8}" type="presParOf" srcId="{EE854DAD-DB70-4CDA-81C0-9D2DFD2AC509}" destId="{E95AB635-A482-4580-9A73-59E7B72C2AA0}" srcOrd="15" destOrd="0" presId="urn:microsoft.com/office/officeart/2011/layout/CircleProcess"/>
    <dgm:cxn modelId="{B2B7069E-1AA7-4AEC-8B10-E786198EE0CB}" type="presParOf" srcId="{E95AB635-A482-4580-9A73-59E7B72C2AA0}" destId="{4A6AD493-E275-49F2-9DA1-BCF652F91E0B}" srcOrd="0" destOrd="0" presId="urn:microsoft.com/office/officeart/2011/layout/CircleProcess"/>
    <dgm:cxn modelId="{349BF1EE-630C-4658-8301-520B8FEA4A70}" type="presParOf" srcId="{EE854DAD-DB70-4CDA-81C0-9D2DFD2AC509}" destId="{752E9FE6-892D-442E-9B24-D0C78A0DBC3E}" srcOrd="16" destOrd="0" presId="urn:microsoft.com/office/officeart/2011/layout/CircleProcess"/>
    <dgm:cxn modelId="{A8671E5D-7ACF-49BA-9530-5C3CD6F6838F}" type="presParOf" srcId="{752E9FE6-892D-442E-9B24-D0C78A0DBC3E}" destId="{E25EA75E-14C1-4E63-B22E-A70953D824B7}" srcOrd="0" destOrd="0" presId="urn:microsoft.com/office/officeart/2011/layout/CircleProcess"/>
    <dgm:cxn modelId="{E27E1EE9-931F-4EF3-81B9-FA92707EFD99}" type="presParOf" srcId="{EE854DAD-DB70-4CDA-81C0-9D2DFD2AC509}" destId="{A5B04B56-C9C5-44CD-8EA8-15CD6CCD3ED9}"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C17135-6857-4EB2-B27A-15A2DC2DF28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98C61C80-CBBF-4EA2-8A2C-A2851DDF3656}">
      <dgm:prSet phldrT="[Text]" custT="1"/>
      <dgm:spPr>
        <a:solidFill>
          <a:srgbClr val="FFC000"/>
        </a:solidFill>
      </dgm:spPr>
      <dgm:t>
        <a:bodyPr/>
        <a:lstStyle/>
        <a:p>
          <a:r>
            <a:rPr lang="en-IE" sz="1600"/>
            <a:t>Receive METS package</a:t>
          </a:r>
          <a:endParaRPr lang="en-US" sz="1600"/>
        </a:p>
      </dgm:t>
    </dgm:pt>
    <dgm:pt modelId="{A1055DD8-4B80-4132-AE9B-FBA0AFB86503}" type="parTrans" cxnId="{1806E206-90C3-413F-887D-5FEF7F24A572}">
      <dgm:prSet/>
      <dgm:spPr/>
      <dgm:t>
        <a:bodyPr/>
        <a:lstStyle/>
        <a:p>
          <a:endParaRPr lang="en-US" sz="1600"/>
        </a:p>
      </dgm:t>
    </dgm:pt>
    <dgm:pt modelId="{85DFB7D6-AA5B-475B-86E1-537E74396658}" type="sibTrans" cxnId="{1806E206-90C3-413F-887D-5FEF7F24A572}">
      <dgm:prSet/>
      <dgm:spPr/>
      <dgm:t>
        <a:bodyPr/>
        <a:lstStyle/>
        <a:p>
          <a:endParaRPr lang="en-US" sz="1600"/>
        </a:p>
      </dgm:t>
    </dgm:pt>
    <dgm:pt modelId="{BCC6366E-8565-40AF-AEA9-67F6261880AF}">
      <dgm:prSet phldrT="[Text]" custT="1"/>
      <dgm:spPr/>
      <dgm:t>
        <a:bodyPr/>
        <a:lstStyle/>
        <a:p>
          <a:r>
            <a:rPr lang="en-IE" sz="1600"/>
            <a:t>Validate package</a:t>
          </a:r>
          <a:endParaRPr lang="en-US" sz="1600"/>
        </a:p>
      </dgm:t>
    </dgm:pt>
    <dgm:pt modelId="{6FB70F58-E817-461F-8BDC-A752A6F69E63}" type="sibTrans" cxnId="{19A35D57-3D2B-4AF8-8FD5-E17737DD7F3F}">
      <dgm:prSet/>
      <dgm:spPr/>
      <dgm:t>
        <a:bodyPr/>
        <a:lstStyle/>
        <a:p>
          <a:endParaRPr lang="en-US" sz="1600"/>
        </a:p>
      </dgm:t>
    </dgm:pt>
    <dgm:pt modelId="{251847CD-40D8-48DB-93AB-C9F21434402B}" type="parTrans" cxnId="{19A35D57-3D2B-4AF8-8FD5-E17737DD7F3F}">
      <dgm:prSet/>
      <dgm:spPr/>
      <dgm:t>
        <a:bodyPr/>
        <a:lstStyle/>
        <a:p>
          <a:endParaRPr lang="en-US" sz="1600"/>
        </a:p>
      </dgm:t>
    </dgm:pt>
    <dgm:pt modelId="{4EBE4B61-61D1-44AA-98DE-5AFDA5D94BF2}">
      <dgm:prSet custT="1"/>
      <dgm:spPr/>
      <dgm:t>
        <a:bodyPr/>
        <a:lstStyle/>
        <a:p>
          <a:r>
            <a:rPr lang="en-IE" sz="1600"/>
            <a:t>Metadata validation</a:t>
          </a:r>
          <a:endParaRPr lang="en-US" sz="1600"/>
        </a:p>
      </dgm:t>
    </dgm:pt>
    <dgm:pt modelId="{8EBF029C-6ED8-4E1A-AA2B-6FED42EF1D51}" type="parTrans" cxnId="{74CCAE1E-7F01-495A-AA20-1424407E7D88}">
      <dgm:prSet/>
      <dgm:spPr/>
      <dgm:t>
        <a:bodyPr/>
        <a:lstStyle/>
        <a:p>
          <a:endParaRPr lang="en-US" sz="1600"/>
        </a:p>
      </dgm:t>
    </dgm:pt>
    <dgm:pt modelId="{53553E53-5D13-43F0-8735-89FEA4C1B9BA}" type="sibTrans" cxnId="{74CCAE1E-7F01-495A-AA20-1424407E7D88}">
      <dgm:prSet/>
      <dgm:spPr/>
      <dgm:t>
        <a:bodyPr/>
        <a:lstStyle/>
        <a:p>
          <a:endParaRPr lang="en-US" sz="1600"/>
        </a:p>
      </dgm:t>
    </dgm:pt>
    <dgm:pt modelId="{59C80BC7-9033-4999-B660-8C578F359D5F}">
      <dgm:prSet custT="1"/>
      <dgm:spPr/>
      <dgm:t>
        <a:bodyPr/>
        <a:lstStyle/>
        <a:p>
          <a:r>
            <a:rPr lang="en-IE" sz="1600"/>
            <a:t>Metadata</a:t>
          </a:r>
        </a:p>
        <a:p>
          <a:r>
            <a:rPr lang="en-IE" sz="1600"/>
            <a:t>Inference</a:t>
          </a:r>
          <a:endParaRPr lang="en-US" sz="1600"/>
        </a:p>
      </dgm:t>
    </dgm:pt>
    <dgm:pt modelId="{172A444F-65E4-4F2E-B944-311B05A7BAD3}" type="parTrans" cxnId="{A937FFF0-6ADA-496E-92DE-73563DBEB1D2}">
      <dgm:prSet/>
      <dgm:spPr/>
      <dgm:t>
        <a:bodyPr/>
        <a:lstStyle/>
        <a:p>
          <a:endParaRPr lang="en-US" sz="1600"/>
        </a:p>
      </dgm:t>
    </dgm:pt>
    <dgm:pt modelId="{25AA5FF1-CA61-4298-BA67-1844F21705B5}" type="sibTrans" cxnId="{A937FFF0-6ADA-496E-92DE-73563DBEB1D2}">
      <dgm:prSet/>
      <dgm:spPr/>
      <dgm:t>
        <a:bodyPr/>
        <a:lstStyle/>
        <a:p>
          <a:endParaRPr lang="en-US" sz="1600"/>
        </a:p>
      </dgm:t>
    </dgm:pt>
    <dgm:pt modelId="{2789CB13-E371-4FE6-B52C-414BD3A010C5}">
      <dgm:prSet custT="1"/>
      <dgm:spPr/>
      <dgm:t>
        <a:bodyPr/>
        <a:lstStyle/>
        <a:p>
          <a:r>
            <a:rPr lang="en-IE" sz="1600" b="0"/>
            <a:t>Storage</a:t>
          </a:r>
          <a:endParaRPr lang="en-US" sz="1600" b="0"/>
        </a:p>
      </dgm:t>
    </dgm:pt>
    <dgm:pt modelId="{FF71631A-65D0-4EEA-A252-0703CEA4738E}" type="parTrans" cxnId="{8E397107-81DB-4701-A498-894919D972D0}">
      <dgm:prSet/>
      <dgm:spPr/>
      <dgm:t>
        <a:bodyPr/>
        <a:lstStyle/>
        <a:p>
          <a:endParaRPr lang="en-US" sz="1600"/>
        </a:p>
      </dgm:t>
    </dgm:pt>
    <dgm:pt modelId="{1273ADAF-B543-4781-BDE1-C6AA351CB52C}" type="sibTrans" cxnId="{8E397107-81DB-4701-A498-894919D972D0}">
      <dgm:prSet/>
      <dgm:spPr/>
      <dgm:t>
        <a:bodyPr/>
        <a:lstStyle/>
        <a:p>
          <a:endParaRPr lang="en-US" sz="1600"/>
        </a:p>
      </dgm:t>
    </dgm:pt>
    <dgm:pt modelId="{3C7C61BC-61FC-46B3-B854-ACB3953AEB45}">
      <dgm:prSet custT="1"/>
      <dgm:spPr/>
      <dgm:t>
        <a:bodyPr/>
        <a:lstStyle/>
        <a:p>
          <a:r>
            <a:rPr lang="en-US" sz="1600" b="0"/>
            <a:t>Response</a:t>
          </a:r>
        </a:p>
      </dgm:t>
    </dgm:pt>
    <dgm:pt modelId="{EA2FE9E5-5410-423A-BF52-4C30607E4CBF}" type="parTrans" cxnId="{654851F9-823B-489E-90BB-3FBF0BEF6B63}">
      <dgm:prSet/>
      <dgm:spPr/>
      <dgm:t>
        <a:bodyPr/>
        <a:lstStyle/>
        <a:p>
          <a:endParaRPr lang="en-IE" sz="1600"/>
        </a:p>
      </dgm:t>
    </dgm:pt>
    <dgm:pt modelId="{EA03FE14-34EB-42EF-B4AB-96741BE412A7}" type="sibTrans" cxnId="{654851F9-823B-489E-90BB-3FBF0BEF6B63}">
      <dgm:prSet/>
      <dgm:spPr/>
      <dgm:t>
        <a:bodyPr/>
        <a:lstStyle/>
        <a:p>
          <a:endParaRPr lang="en-IE" sz="1600"/>
        </a:p>
      </dgm:t>
    </dgm:pt>
    <dgm:pt modelId="{EE854DAD-DB70-4CDA-81C0-9D2DFD2AC509}" type="pres">
      <dgm:prSet presAssocID="{EDC17135-6857-4EB2-B27A-15A2DC2DF286}" presName="Name0" presStyleCnt="0">
        <dgm:presLayoutVars>
          <dgm:chMax val="11"/>
          <dgm:chPref val="11"/>
          <dgm:dir/>
          <dgm:resizeHandles/>
        </dgm:presLayoutVars>
      </dgm:prSet>
      <dgm:spPr/>
    </dgm:pt>
    <dgm:pt modelId="{1FE42574-357C-41EA-942C-E9FF4EAB4E1B}" type="pres">
      <dgm:prSet presAssocID="{3C7C61BC-61FC-46B3-B854-ACB3953AEB45}" presName="Accent6" presStyleCnt="0"/>
      <dgm:spPr/>
    </dgm:pt>
    <dgm:pt modelId="{A34D4387-5A10-423F-9D39-FE76068459B9}" type="pres">
      <dgm:prSet presAssocID="{3C7C61BC-61FC-46B3-B854-ACB3953AEB45}" presName="Accent" presStyleLbl="node1" presStyleIdx="0" presStyleCnt="6"/>
      <dgm:spPr/>
    </dgm:pt>
    <dgm:pt modelId="{71AE02DF-FED7-47A9-A9C3-AAAD70F3E2E5}" type="pres">
      <dgm:prSet presAssocID="{3C7C61BC-61FC-46B3-B854-ACB3953AEB45}" presName="ParentBackground6" presStyleCnt="0"/>
      <dgm:spPr/>
    </dgm:pt>
    <dgm:pt modelId="{BDB98D2F-69D4-463B-9BB3-6D05C4529722}" type="pres">
      <dgm:prSet presAssocID="{3C7C61BC-61FC-46B3-B854-ACB3953AEB45}" presName="ParentBackground" presStyleLbl="fgAcc1" presStyleIdx="0" presStyleCnt="6"/>
      <dgm:spPr/>
    </dgm:pt>
    <dgm:pt modelId="{1B83CA58-D2A6-4D4D-993A-94BAC3ECAF68}" type="pres">
      <dgm:prSet presAssocID="{3C7C61BC-61FC-46B3-B854-ACB3953AEB45}" presName="Parent6" presStyleLbl="revTx" presStyleIdx="0" presStyleCnt="0">
        <dgm:presLayoutVars>
          <dgm:chMax val="1"/>
          <dgm:chPref val="1"/>
          <dgm:bulletEnabled val="1"/>
        </dgm:presLayoutVars>
      </dgm:prSet>
      <dgm:spPr/>
    </dgm:pt>
    <dgm:pt modelId="{786798BC-A4BD-49F8-9D43-13F844364D48}" type="pres">
      <dgm:prSet presAssocID="{2789CB13-E371-4FE6-B52C-414BD3A010C5}" presName="Accent5" presStyleCnt="0"/>
      <dgm:spPr/>
    </dgm:pt>
    <dgm:pt modelId="{ED65BE22-4FFA-4B87-B94B-7E30AAC7B4E7}" type="pres">
      <dgm:prSet presAssocID="{2789CB13-E371-4FE6-B52C-414BD3A010C5}" presName="Accent" presStyleLbl="node1" presStyleIdx="1" presStyleCnt="6"/>
      <dgm:spPr/>
    </dgm:pt>
    <dgm:pt modelId="{ACC06C18-C3B9-4751-B030-3F7CCAF9AE2E}" type="pres">
      <dgm:prSet presAssocID="{2789CB13-E371-4FE6-B52C-414BD3A010C5}" presName="ParentBackground5" presStyleCnt="0"/>
      <dgm:spPr/>
    </dgm:pt>
    <dgm:pt modelId="{AC0173BE-B218-453F-A72D-E42CA6593854}" type="pres">
      <dgm:prSet presAssocID="{2789CB13-E371-4FE6-B52C-414BD3A010C5}" presName="ParentBackground" presStyleLbl="fgAcc1" presStyleIdx="1" presStyleCnt="6"/>
      <dgm:spPr/>
    </dgm:pt>
    <dgm:pt modelId="{AC0F75A1-1BE7-453A-A6D3-1381A16686F2}" type="pres">
      <dgm:prSet presAssocID="{2789CB13-E371-4FE6-B52C-414BD3A010C5}" presName="Parent5" presStyleLbl="revTx" presStyleIdx="0" presStyleCnt="0">
        <dgm:presLayoutVars>
          <dgm:chMax val="1"/>
          <dgm:chPref val="1"/>
          <dgm:bulletEnabled val="1"/>
        </dgm:presLayoutVars>
      </dgm:prSet>
      <dgm:spPr/>
    </dgm:pt>
    <dgm:pt modelId="{12900BF8-411C-499B-AA7F-80AF4D7325D3}" type="pres">
      <dgm:prSet presAssocID="{59C80BC7-9033-4999-B660-8C578F359D5F}" presName="Accent4" presStyleCnt="0"/>
      <dgm:spPr/>
    </dgm:pt>
    <dgm:pt modelId="{7F246ABF-DE32-4158-959D-01D51CE6BFC3}" type="pres">
      <dgm:prSet presAssocID="{59C80BC7-9033-4999-B660-8C578F359D5F}" presName="Accent" presStyleLbl="node1" presStyleIdx="2" presStyleCnt="6"/>
      <dgm:spPr/>
    </dgm:pt>
    <dgm:pt modelId="{97C68A3C-EF16-42D6-BA04-D561FCA0AE88}" type="pres">
      <dgm:prSet presAssocID="{59C80BC7-9033-4999-B660-8C578F359D5F}" presName="ParentBackground4" presStyleCnt="0"/>
      <dgm:spPr/>
    </dgm:pt>
    <dgm:pt modelId="{63671099-4816-4259-ADEE-87F2C2CA6C21}" type="pres">
      <dgm:prSet presAssocID="{59C80BC7-9033-4999-B660-8C578F359D5F}" presName="ParentBackground" presStyleLbl="fgAcc1" presStyleIdx="2" presStyleCnt="6" custScaleX="110164"/>
      <dgm:spPr/>
    </dgm:pt>
    <dgm:pt modelId="{32A76513-23EB-4685-AB7B-F5932D53E58F}" type="pres">
      <dgm:prSet presAssocID="{59C80BC7-9033-4999-B660-8C578F359D5F}" presName="Parent4" presStyleLbl="revTx" presStyleIdx="0" presStyleCnt="0">
        <dgm:presLayoutVars>
          <dgm:chMax val="1"/>
          <dgm:chPref val="1"/>
          <dgm:bulletEnabled val="1"/>
        </dgm:presLayoutVars>
      </dgm:prSet>
      <dgm:spPr/>
    </dgm:pt>
    <dgm:pt modelId="{805213BB-4645-4B09-B185-D77548ABD036}" type="pres">
      <dgm:prSet presAssocID="{4EBE4B61-61D1-44AA-98DE-5AFDA5D94BF2}" presName="Accent3" presStyleCnt="0"/>
      <dgm:spPr/>
    </dgm:pt>
    <dgm:pt modelId="{771A1F27-51D7-4E1E-9EE6-ABDF70701AB6}" type="pres">
      <dgm:prSet presAssocID="{4EBE4B61-61D1-44AA-98DE-5AFDA5D94BF2}" presName="Accent" presStyleLbl="node1" presStyleIdx="3" presStyleCnt="6"/>
      <dgm:spPr/>
    </dgm:pt>
    <dgm:pt modelId="{FD5F8BBE-C035-4F8A-8D0D-9084797B01CD}" type="pres">
      <dgm:prSet presAssocID="{4EBE4B61-61D1-44AA-98DE-5AFDA5D94BF2}" presName="ParentBackground3" presStyleCnt="0"/>
      <dgm:spPr/>
    </dgm:pt>
    <dgm:pt modelId="{2805D969-B6D6-4131-9F03-32F91974060A}" type="pres">
      <dgm:prSet presAssocID="{4EBE4B61-61D1-44AA-98DE-5AFDA5D94BF2}" presName="ParentBackground" presStyleLbl="fgAcc1" presStyleIdx="3" presStyleCnt="6"/>
      <dgm:spPr/>
    </dgm:pt>
    <dgm:pt modelId="{AB8F23A9-BA5E-440D-8F1A-CBB8647515D6}" type="pres">
      <dgm:prSet presAssocID="{4EBE4B61-61D1-44AA-98DE-5AFDA5D94BF2}" presName="Parent3" presStyleLbl="revTx" presStyleIdx="0" presStyleCnt="0">
        <dgm:presLayoutVars>
          <dgm:chMax val="1"/>
          <dgm:chPref val="1"/>
          <dgm:bulletEnabled val="1"/>
        </dgm:presLayoutVars>
      </dgm:prSet>
      <dgm:spPr/>
    </dgm:pt>
    <dgm:pt modelId="{44535CEB-5E17-4712-AE68-E10D69D96D79}" type="pres">
      <dgm:prSet presAssocID="{BCC6366E-8565-40AF-AEA9-67F6261880AF}" presName="Accent2" presStyleCnt="0"/>
      <dgm:spPr/>
    </dgm:pt>
    <dgm:pt modelId="{C04D4DAE-4636-432D-8D25-0C34171FE8EB}" type="pres">
      <dgm:prSet presAssocID="{BCC6366E-8565-40AF-AEA9-67F6261880AF}" presName="Accent" presStyleLbl="node1" presStyleIdx="4" presStyleCnt="6"/>
      <dgm:spPr/>
    </dgm:pt>
    <dgm:pt modelId="{5E319134-A731-43FF-B8A8-B47D75C32285}" type="pres">
      <dgm:prSet presAssocID="{BCC6366E-8565-40AF-AEA9-67F6261880AF}" presName="ParentBackground2" presStyleCnt="0"/>
      <dgm:spPr/>
    </dgm:pt>
    <dgm:pt modelId="{C5449422-0B93-4361-A36F-783B9B733CA7}" type="pres">
      <dgm:prSet presAssocID="{BCC6366E-8565-40AF-AEA9-67F6261880AF}" presName="ParentBackground" presStyleLbl="fgAcc1" presStyleIdx="4" presStyleCnt="6"/>
      <dgm:spPr/>
    </dgm:pt>
    <dgm:pt modelId="{1B76E6B3-529D-4F9A-9F64-21A818DD37D6}" type="pres">
      <dgm:prSet presAssocID="{BCC6366E-8565-40AF-AEA9-67F6261880AF}" presName="Parent2" presStyleLbl="revTx" presStyleIdx="0" presStyleCnt="0">
        <dgm:presLayoutVars>
          <dgm:chMax val="1"/>
          <dgm:chPref val="1"/>
          <dgm:bulletEnabled val="1"/>
        </dgm:presLayoutVars>
      </dgm:prSet>
      <dgm:spPr/>
    </dgm:pt>
    <dgm:pt modelId="{E95AB635-A482-4580-9A73-59E7B72C2AA0}" type="pres">
      <dgm:prSet presAssocID="{98C61C80-CBBF-4EA2-8A2C-A2851DDF3656}" presName="Accent1" presStyleCnt="0"/>
      <dgm:spPr/>
    </dgm:pt>
    <dgm:pt modelId="{4A6AD493-E275-49F2-9DA1-BCF652F91E0B}" type="pres">
      <dgm:prSet presAssocID="{98C61C80-CBBF-4EA2-8A2C-A2851DDF3656}" presName="Accent" presStyleLbl="node1" presStyleIdx="5" presStyleCnt="6"/>
      <dgm:spPr/>
    </dgm:pt>
    <dgm:pt modelId="{752E9FE6-892D-442E-9B24-D0C78A0DBC3E}" type="pres">
      <dgm:prSet presAssocID="{98C61C80-CBBF-4EA2-8A2C-A2851DDF3656}" presName="ParentBackground1" presStyleCnt="0"/>
      <dgm:spPr/>
    </dgm:pt>
    <dgm:pt modelId="{E25EA75E-14C1-4E63-B22E-A70953D824B7}" type="pres">
      <dgm:prSet presAssocID="{98C61C80-CBBF-4EA2-8A2C-A2851DDF3656}" presName="ParentBackground" presStyleLbl="fgAcc1" presStyleIdx="5" presStyleCnt="6"/>
      <dgm:spPr/>
    </dgm:pt>
    <dgm:pt modelId="{A5B04B56-C9C5-44CD-8EA8-15CD6CCD3ED9}" type="pres">
      <dgm:prSet presAssocID="{98C61C80-CBBF-4EA2-8A2C-A2851DDF3656}" presName="Parent1" presStyleLbl="revTx" presStyleIdx="0" presStyleCnt="0">
        <dgm:presLayoutVars>
          <dgm:chMax val="1"/>
          <dgm:chPref val="1"/>
          <dgm:bulletEnabled val="1"/>
        </dgm:presLayoutVars>
      </dgm:prSet>
      <dgm:spPr/>
    </dgm:pt>
  </dgm:ptLst>
  <dgm:cxnLst>
    <dgm:cxn modelId="{1806E206-90C3-413F-887D-5FEF7F24A572}" srcId="{EDC17135-6857-4EB2-B27A-15A2DC2DF286}" destId="{98C61C80-CBBF-4EA2-8A2C-A2851DDF3656}" srcOrd="0" destOrd="0" parTransId="{A1055DD8-4B80-4132-AE9B-FBA0AFB86503}" sibTransId="{85DFB7D6-AA5B-475B-86E1-537E74396658}"/>
    <dgm:cxn modelId="{8E397107-81DB-4701-A498-894919D972D0}" srcId="{EDC17135-6857-4EB2-B27A-15A2DC2DF286}" destId="{2789CB13-E371-4FE6-B52C-414BD3A010C5}" srcOrd="4" destOrd="0" parTransId="{FF71631A-65D0-4EEA-A252-0703CEA4738E}" sibTransId="{1273ADAF-B543-4781-BDE1-C6AA351CB52C}"/>
    <dgm:cxn modelId="{F3AEDE0D-606B-4E7C-B476-0B1441940C24}" type="presOf" srcId="{3C7C61BC-61FC-46B3-B854-ACB3953AEB45}" destId="{BDB98D2F-69D4-463B-9BB3-6D05C4529722}" srcOrd="0" destOrd="0" presId="urn:microsoft.com/office/officeart/2011/layout/CircleProcess"/>
    <dgm:cxn modelId="{2DF75111-76BD-41D8-AF78-32BC689E225C}" type="presOf" srcId="{3C7C61BC-61FC-46B3-B854-ACB3953AEB45}" destId="{1B83CA58-D2A6-4D4D-993A-94BAC3ECAF68}" srcOrd="1" destOrd="0" presId="urn:microsoft.com/office/officeart/2011/layout/CircleProcess"/>
    <dgm:cxn modelId="{18FF8E1C-803A-4704-BB8D-7C85B1A34CE1}" type="presOf" srcId="{59C80BC7-9033-4999-B660-8C578F359D5F}" destId="{32A76513-23EB-4685-AB7B-F5932D53E58F}" srcOrd="1" destOrd="0" presId="urn:microsoft.com/office/officeart/2011/layout/CircleProcess"/>
    <dgm:cxn modelId="{74CCAE1E-7F01-495A-AA20-1424407E7D88}" srcId="{EDC17135-6857-4EB2-B27A-15A2DC2DF286}" destId="{4EBE4B61-61D1-44AA-98DE-5AFDA5D94BF2}" srcOrd="2" destOrd="0" parTransId="{8EBF029C-6ED8-4E1A-AA2B-6FED42EF1D51}" sibTransId="{53553E53-5D13-43F0-8735-89FEA4C1B9BA}"/>
    <dgm:cxn modelId="{D9DA4F31-C330-4989-8F25-5171AD76B8D8}" type="presOf" srcId="{BCC6366E-8565-40AF-AEA9-67F6261880AF}" destId="{1B76E6B3-529D-4F9A-9F64-21A818DD37D6}" srcOrd="1" destOrd="0" presId="urn:microsoft.com/office/officeart/2011/layout/CircleProcess"/>
    <dgm:cxn modelId="{6C14F13F-8809-4111-A565-08971F8EFC16}" type="presOf" srcId="{EDC17135-6857-4EB2-B27A-15A2DC2DF286}" destId="{EE854DAD-DB70-4CDA-81C0-9D2DFD2AC509}" srcOrd="0" destOrd="0" presId="urn:microsoft.com/office/officeart/2011/layout/CircleProcess"/>
    <dgm:cxn modelId="{1553766F-04AB-4B91-80BA-306DFE6AD1D6}" type="presOf" srcId="{2789CB13-E371-4FE6-B52C-414BD3A010C5}" destId="{AC0F75A1-1BE7-453A-A6D3-1381A16686F2}" srcOrd="1" destOrd="0" presId="urn:microsoft.com/office/officeart/2011/layout/CircleProcess"/>
    <dgm:cxn modelId="{19A35D57-3D2B-4AF8-8FD5-E17737DD7F3F}" srcId="{EDC17135-6857-4EB2-B27A-15A2DC2DF286}" destId="{BCC6366E-8565-40AF-AEA9-67F6261880AF}" srcOrd="1" destOrd="0" parTransId="{251847CD-40D8-48DB-93AB-C9F21434402B}" sibTransId="{6FB70F58-E817-461F-8BDC-A752A6F69E63}"/>
    <dgm:cxn modelId="{A5CBD2B3-1450-4097-941F-0184CA4342FE}" type="presOf" srcId="{59C80BC7-9033-4999-B660-8C578F359D5F}" destId="{63671099-4816-4259-ADEE-87F2C2CA6C21}" srcOrd="0" destOrd="0" presId="urn:microsoft.com/office/officeart/2011/layout/CircleProcess"/>
    <dgm:cxn modelId="{2F8EDCB9-8F92-4BD4-BC75-954BF5BEECE8}" type="presOf" srcId="{98C61C80-CBBF-4EA2-8A2C-A2851DDF3656}" destId="{A5B04B56-C9C5-44CD-8EA8-15CD6CCD3ED9}" srcOrd="1" destOrd="0" presId="urn:microsoft.com/office/officeart/2011/layout/CircleProcess"/>
    <dgm:cxn modelId="{8DE2DCBE-7C3E-45A9-8303-E839D314F61D}" type="presOf" srcId="{4EBE4B61-61D1-44AA-98DE-5AFDA5D94BF2}" destId="{2805D969-B6D6-4131-9F03-32F91974060A}" srcOrd="0" destOrd="0" presId="urn:microsoft.com/office/officeart/2011/layout/CircleProcess"/>
    <dgm:cxn modelId="{3F589AC0-5261-4B4D-AE94-2A157C493E9D}" type="presOf" srcId="{4EBE4B61-61D1-44AA-98DE-5AFDA5D94BF2}" destId="{AB8F23A9-BA5E-440D-8F1A-CBB8647515D6}" srcOrd="1" destOrd="0" presId="urn:microsoft.com/office/officeart/2011/layout/CircleProcess"/>
    <dgm:cxn modelId="{781843D5-B20E-4ECB-9A52-5E3A445CB476}" type="presOf" srcId="{98C61C80-CBBF-4EA2-8A2C-A2851DDF3656}" destId="{E25EA75E-14C1-4E63-B22E-A70953D824B7}" srcOrd="0" destOrd="0" presId="urn:microsoft.com/office/officeart/2011/layout/CircleProcess"/>
    <dgm:cxn modelId="{D5E295D7-3AB4-4B9A-9DB6-00DED037F630}" type="presOf" srcId="{2789CB13-E371-4FE6-B52C-414BD3A010C5}" destId="{AC0173BE-B218-453F-A72D-E42CA6593854}" srcOrd="0" destOrd="0" presId="urn:microsoft.com/office/officeart/2011/layout/CircleProcess"/>
    <dgm:cxn modelId="{A937FFF0-6ADA-496E-92DE-73563DBEB1D2}" srcId="{EDC17135-6857-4EB2-B27A-15A2DC2DF286}" destId="{59C80BC7-9033-4999-B660-8C578F359D5F}" srcOrd="3" destOrd="0" parTransId="{172A444F-65E4-4F2E-B944-311B05A7BAD3}" sibTransId="{25AA5FF1-CA61-4298-BA67-1844F21705B5}"/>
    <dgm:cxn modelId="{E587CDF6-7221-4A48-A4C6-ABDB43A04EA4}" type="presOf" srcId="{BCC6366E-8565-40AF-AEA9-67F6261880AF}" destId="{C5449422-0B93-4361-A36F-783B9B733CA7}" srcOrd="0" destOrd="0" presId="urn:microsoft.com/office/officeart/2011/layout/CircleProcess"/>
    <dgm:cxn modelId="{654851F9-823B-489E-90BB-3FBF0BEF6B63}" srcId="{EDC17135-6857-4EB2-B27A-15A2DC2DF286}" destId="{3C7C61BC-61FC-46B3-B854-ACB3953AEB45}" srcOrd="5" destOrd="0" parTransId="{EA2FE9E5-5410-423A-BF52-4C30607E4CBF}" sibTransId="{EA03FE14-34EB-42EF-B4AB-96741BE412A7}"/>
    <dgm:cxn modelId="{F67841A8-8038-4FC2-8161-D5FD1AED390D}" type="presParOf" srcId="{EE854DAD-DB70-4CDA-81C0-9D2DFD2AC509}" destId="{1FE42574-357C-41EA-942C-E9FF4EAB4E1B}" srcOrd="0" destOrd="0" presId="urn:microsoft.com/office/officeart/2011/layout/CircleProcess"/>
    <dgm:cxn modelId="{4D46EFEA-884B-44CC-8810-FA5C6E1F62CA}" type="presParOf" srcId="{1FE42574-357C-41EA-942C-E9FF4EAB4E1B}" destId="{A34D4387-5A10-423F-9D39-FE76068459B9}" srcOrd="0" destOrd="0" presId="urn:microsoft.com/office/officeart/2011/layout/CircleProcess"/>
    <dgm:cxn modelId="{E8DEEB7A-ACAB-4920-ADEC-8637E8C54712}" type="presParOf" srcId="{EE854DAD-DB70-4CDA-81C0-9D2DFD2AC509}" destId="{71AE02DF-FED7-47A9-A9C3-AAAD70F3E2E5}" srcOrd="1" destOrd="0" presId="urn:microsoft.com/office/officeart/2011/layout/CircleProcess"/>
    <dgm:cxn modelId="{BEB26217-4AEE-4DB9-95B6-8A25AEBD418C}" type="presParOf" srcId="{71AE02DF-FED7-47A9-A9C3-AAAD70F3E2E5}" destId="{BDB98D2F-69D4-463B-9BB3-6D05C4529722}" srcOrd="0" destOrd="0" presId="urn:microsoft.com/office/officeart/2011/layout/CircleProcess"/>
    <dgm:cxn modelId="{8263539A-EC14-4496-9E1D-75A370836B32}" type="presParOf" srcId="{EE854DAD-DB70-4CDA-81C0-9D2DFD2AC509}" destId="{1B83CA58-D2A6-4D4D-993A-94BAC3ECAF68}" srcOrd="2" destOrd="0" presId="urn:microsoft.com/office/officeart/2011/layout/CircleProcess"/>
    <dgm:cxn modelId="{5FA88EF7-1690-4CE0-98DF-7F338BE27F75}" type="presParOf" srcId="{EE854DAD-DB70-4CDA-81C0-9D2DFD2AC509}" destId="{786798BC-A4BD-49F8-9D43-13F844364D48}" srcOrd="3" destOrd="0" presId="urn:microsoft.com/office/officeart/2011/layout/CircleProcess"/>
    <dgm:cxn modelId="{F9F43507-F83A-4444-9031-DE3940915AE9}" type="presParOf" srcId="{786798BC-A4BD-49F8-9D43-13F844364D48}" destId="{ED65BE22-4FFA-4B87-B94B-7E30AAC7B4E7}" srcOrd="0" destOrd="0" presId="urn:microsoft.com/office/officeart/2011/layout/CircleProcess"/>
    <dgm:cxn modelId="{3BFEAE48-4FCB-430A-BC51-41E788C95323}" type="presParOf" srcId="{EE854DAD-DB70-4CDA-81C0-9D2DFD2AC509}" destId="{ACC06C18-C3B9-4751-B030-3F7CCAF9AE2E}" srcOrd="4" destOrd="0" presId="urn:microsoft.com/office/officeart/2011/layout/CircleProcess"/>
    <dgm:cxn modelId="{3231BB50-88A0-499B-9A17-069E85533A81}" type="presParOf" srcId="{ACC06C18-C3B9-4751-B030-3F7CCAF9AE2E}" destId="{AC0173BE-B218-453F-A72D-E42CA6593854}" srcOrd="0" destOrd="0" presId="urn:microsoft.com/office/officeart/2011/layout/CircleProcess"/>
    <dgm:cxn modelId="{28C4AF8C-45E6-4D37-B72E-773C4D4A14AE}" type="presParOf" srcId="{EE854DAD-DB70-4CDA-81C0-9D2DFD2AC509}" destId="{AC0F75A1-1BE7-453A-A6D3-1381A16686F2}" srcOrd="5" destOrd="0" presId="urn:microsoft.com/office/officeart/2011/layout/CircleProcess"/>
    <dgm:cxn modelId="{908D1219-223A-4614-BD36-20A25752039E}" type="presParOf" srcId="{EE854DAD-DB70-4CDA-81C0-9D2DFD2AC509}" destId="{12900BF8-411C-499B-AA7F-80AF4D7325D3}" srcOrd="6" destOrd="0" presId="urn:microsoft.com/office/officeart/2011/layout/CircleProcess"/>
    <dgm:cxn modelId="{FB5613F2-CE56-4755-AACE-1D19E6335DBD}" type="presParOf" srcId="{12900BF8-411C-499B-AA7F-80AF4D7325D3}" destId="{7F246ABF-DE32-4158-959D-01D51CE6BFC3}" srcOrd="0" destOrd="0" presId="urn:microsoft.com/office/officeart/2011/layout/CircleProcess"/>
    <dgm:cxn modelId="{001A522E-98CA-4E01-B6A6-9DB294489A8F}" type="presParOf" srcId="{EE854DAD-DB70-4CDA-81C0-9D2DFD2AC509}" destId="{97C68A3C-EF16-42D6-BA04-D561FCA0AE88}" srcOrd="7" destOrd="0" presId="urn:microsoft.com/office/officeart/2011/layout/CircleProcess"/>
    <dgm:cxn modelId="{6477CE2B-D415-4A0A-B9F1-01C4661EB6F1}" type="presParOf" srcId="{97C68A3C-EF16-42D6-BA04-D561FCA0AE88}" destId="{63671099-4816-4259-ADEE-87F2C2CA6C21}" srcOrd="0" destOrd="0" presId="urn:microsoft.com/office/officeart/2011/layout/CircleProcess"/>
    <dgm:cxn modelId="{318E73A7-FCF8-46FB-8DE0-F55514C0D0B8}" type="presParOf" srcId="{EE854DAD-DB70-4CDA-81C0-9D2DFD2AC509}" destId="{32A76513-23EB-4685-AB7B-F5932D53E58F}" srcOrd="8" destOrd="0" presId="urn:microsoft.com/office/officeart/2011/layout/CircleProcess"/>
    <dgm:cxn modelId="{153D5E26-59C3-46DD-9EAE-C4DE3B2F5558}" type="presParOf" srcId="{EE854DAD-DB70-4CDA-81C0-9D2DFD2AC509}" destId="{805213BB-4645-4B09-B185-D77548ABD036}" srcOrd="9" destOrd="0" presId="urn:microsoft.com/office/officeart/2011/layout/CircleProcess"/>
    <dgm:cxn modelId="{D9350935-F31D-49C0-A9EF-61E478A62B32}" type="presParOf" srcId="{805213BB-4645-4B09-B185-D77548ABD036}" destId="{771A1F27-51D7-4E1E-9EE6-ABDF70701AB6}" srcOrd="0" destOrd="0" presId="urn:microsoft.com/office/officeart/2011/layout/CircleProcess"/>
    <dgm:cxn modelId="{CAE6F60A-D7AD-4965-99C1-C7213DEC1871}" type="presParOf" srcId="{EE854DAD-DB70-4CDA-81C0-9D2DFD2AC509}" destId="{FD5F8BBE-C035-4F8A-8D0D-9084797B01CD}" srcOrd="10" destOrd="0" presId="urn:microsoft.com/office/officeart/2011/layout/CircleProcess"/>
    <dgm:cxn modelId="{FC173A1B-ED29-4431-8F92-99FCE435F8BD}" type="presParOf" srcId="{FD5F8BBE-C035-4F8A-8D0D-9084797B01CD}" destId="{2805D969-B6D6-4131-9F03-32F91974060A}" srcOrd="0" destOrd="0" presId="urn:microsoft.com/office/officeart/2011/layout/CircleProcess"/>
    <dgm:cxn modelId="{88A085E1-0643-41C2-AB99-D0F83D90BBD3}" type="presParOf" srcId="{EE854DAD-DB70-4CDA-81C0-9D2DFD2AC509}" destId="{AB8F23A9-BA5E-440D-8F1A-CBB8647515D6}" srcOrd="11" destOrd="0" presId="urn:microsoft.com/office/officeart/2011/layout/CircleProcess"/>
    <dgm:cxn modelId="{D35DBF62-0397-402F-8F27-66F11C9E8D2B}" type="presParOf" srcId="{EE854DAD-DB70-4CDA-81C0-9D2DFD2AC509}" destId="{44535CEB-5E17-4712-AE68-E10D69D96D79}" srcOrd="12" destOrd="0" presId="urn:microsoft.com/office/officeart/2011/layout/CircleProcess"/>
    <dgm:cxn modelId="{0E7353DB-F2C4-48FB-8094-95FCC2D9DFA7}" type="presParOf" srcId="{44535CEB-5E17-4712-AE68-E10D69D96D79}" destId="{C04D4DAE-4636-432D-8D25-0C34171FE8EB}" srcOrd="0" destOrd="0" presId="urn:microsoft.com/office/officeart/2011/layout/CircleProcess"/>
    <dgm:cxn modelId="{50816F0D-25C4-4E72-BBA8-3D3663554815}" type="presParOf" srcId="{EE854DAD-DB70-4CDA-81C0-9D2DFD2AC509}" destId="{5E319134-A731-43FF-B8A8-B47D75C32285}" srcOrd="13" destOrd="0" presId="urn:microsoft.com/office/officeart/2011/layout/CircleProcess"/>
    <dgm:cxn modelId="{1FD5333A-55F3-4590-84A1-951549E622BB}" type="presParOf" srcId="{5E319134-A731-43FF-B8A8-B47D75C32285}" destId="{C5449422-0B93-4361-A36F-783B9B733CA7}" srcOrd="0" destOrd="0" presId="urn:microsoft.com/office/officeart/2011/layout/CircleProcess"/>
    <dgm:cxn modelId="{119B056A-2F09-4BEC-BC2D-B7FB7AD1271A}" type="presParOf" srcId="{EE854DAD-DB70-4CDA-81C0-9D2DFD2AC509}" destId="{1B76E6B3-529D-4F9A-9F64-21A818DD37D6}" srcOrd="14" destOrd="0" presId="urn:microsoft.com/office/officeart/2011/layout/CircleProcess"/>
    <dgm:cxn modelId="{EF1650DD-7519-4702-BA71-3FC93AD633E8}" type="presParOf" srcId="{EE854DAD-DB70-4CDA-81C0-9D2DFD2AC509}" destId="{E95AB635-A482-4580-9A73-59E7B72C2AA0}" srcOrd="15" destOrd="0" presId="urn:microsoft.com/office/officeart/2011/layout/CircleProcess"/>
    <dgm:cxn modelId="{B2B7069E-1AA7-4AEC-8B10-E786198EE0CB}" type="presParOf" srcId="{E95AB635-A482-4580-9A73-59E7B72C2AA0}" destId="{4A6AD493-E275-49F2-9DA1-BCF652F91E0B}" srcOrd="0" destOrd="0" presId="urn:microsoft.com/office/officeart/2011/layout/CircleProcess"/>
    <dgm:cxn modelId="{349BF1EE-630C-4658-8301-520B8FEA4A70}" type="presParOf" srcId="{EE854DAD-DB70-4CDA-81C0-9D2DFD2AC509}" destId="{752E9FE6-892D-442E-9B24-D0C78A0DBC3E}" srcOrd="16" destOrd="0" presId="urn:microsoft.com/office/officeart/2011/layout/CircleProcess"/>
    <dgm:cxn modelId="{A8671E5D-7ACF-49BA-9530-5C3CD6F6838F}" type="presParOf" srcId="{752E9FE6-892D-442E-9B24-D0C78A0DBC3E}" destId="{E25EA75E-14C1-4E63-B22E-A70953D824B7}" srcOrd="0" destOrd="0" presId="urn:microsoft.com/office/officeart/2011/layout/CircleProcess"/>
    <dgm:cxn modelId="{E27E1EE9-931F-4EF3-81B9-FA92707EFD99}" type="presParOf" srcId="{EE854DAD-DB70-4CDA-81C0-9D2DFD2AC509}" destId="{A5B04B56-C9C5-44CD-8EA8-15CD6CCD3ED9}"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C17135-6857-4EB2-B27A-15A2DC2DF28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98C61C80-CBBF-4EA2-8A2C-A2851DDF3656}">
      <dgm:prSet phldrT="[Text]" custT="1"/>
      <dgm:spPr>
        <a:solidFill>
          <a:srgbClr val="BED9F1"/>
        </a:solidFill>
      </dgm:spPr>
      <dgm:t>
        <a:bodyPr/>
        <a:lstStyle/>
        <a:p>
          <a:r>
            <a:rPr lang="en-IE" sz="1600"/>
            <a:t>Receive METS package</a:t>
          </a:r>
          <a:endParaRPr lang="en-US" sz="1600"/>
        </a:p>
      </dgm:t>
    </dgm:pt>
    <dgm:pt modelId="{A1055DD8-4B80-4132-AE9B-FBA0AFB86503}" type="parTrans" cxnId="{1806E206-90C3-413F-887D-5FEF7F24A572}">
      <dgm:prSet/>
      <dgm:spPr/>
      <dgm:t>
        <a:bodyPr/>
        <a:lstStyle/>
        <a:p>
          <a:endParaRPr lang="en-US" sz="1600"/>
        </a:p>
      </dgm:t>
    </dgm:pt>
    <dgm:pt modelId="{85DFB7D6-AA5B-475B-86E1-537E74396658}" type="sibTrans" cxnId="{1806E206-90C3-413F-887D-5FEF7F24A572}">
      <dgm:prSet/>
      <dgm:spPr/>
      <dgm:t>
        <a:bodyPr/>
        <a:lstStyle/>
        <a:p>
          <a:endParaRPr lang="en-US" sz="1600"/>
        </a:p>
      </dgm:t>
    </dgm:pt>
    <dgm:pt modelId="{BCC6366E-8565-40AF-AEA9-67F6261880AF}">
      <dgm:prSet phldrT="[Text]" custT="1"/>
      <dgm:spPr>
        <a:solidFill>
          <a:srgbClr val="FFC000"/>
        </a:solidFill>
      </dgm:spPr>
      <dgm:t>
        <a:bodyPr/>
        <a:lstStyle/>
        <a:p>
          <a:r>
            <a:rPr lang="en-IE" sz="1600"/>
            <a:t>Validate package</a:t>
          </a:r>
          <a:endParaRPr lang="en-US" sz="1600"/>
        </a:p>
      </dgm:t>
    </dgm:pt>
    <dgm:pt modelId="{6FB70F58-E817-461F-8BDC-A752A6F69E63}" type="sibTrans" cxnId="{19A35D57-3D2B-4AF8-8FD5-E17737DD7F3F}">
      <dgm:prSet/>
      <dgm:spPr/>
      <dgm:t>
        <a:bodyPr/>
        <a:lstStyle/>
        <a:p>
          <a:endParaRPr lang="en-US" sz="1600"/>
        </a:p>
      </dgm:t>
    </dgm:pt>
    <dgm:pt modelId="{251847CD-40D8-48DB-93AB-C9F21434402B}" type="parTrans" cxnId="{19A35D57-3D2B-4AF8-8FD5-E17737DD7F3F}">
      <dgm:prSet/>
      <dgm:spPr/>
      <dgm:t>
        <a:bodyPr/>
        <a:lstStyle/>
        <a:p>
          <a:endParaRPr lang="en-US" sz="1600"/>
        </a:p>
      </dgm:t>
    </dgm:pt>
    <dgm:pt modelId="{4EBE4B61-61D1-44AA-98DE-5AFDA5D94BF2}">
      <dgm:prSet custT="1"/>
      <dgm:spPr/>
      <dgm:t>
        <a:bodyPr/>
        <a:lstStyle/>
        <a:p>
          <a:r>
            <a:rPr lang="en-IE" sz="1600"/>
            <a:t>Metadata validation</a:t>
          </a:r>
          <a:endParaRPr lang="en-US" sz="1600"/>
        </a:p>
      </dgm:t>
    </dgm:pt>
    <dgm:pt modelId="{8EBF029C-6ED8-4E1A-AA2B-6FED42EF1D51}" type="parTrans" cxnId="{74CCAE1E-7F01-495A-AA20-1424407E7D88}">
      <dgm:prSet/>
      <dgm:spPr/>
      <dgm:t>
        <a:bodyPr/>
        <a:lstStyle/>
        <a:p>
          <a:endParaRPr lang="en-US" sz="1600"/>
        </a:p>
      </dgm:t>
    </dgm:pt>
    <dgm:pt modelId="{53553E53-5D13-43F0-8735-89FEA4C1B9BA}" type="sibTrans" cxnId="{74CCAE1E-7F01-495A-AA20-1424407E7D88}">
      <dgm:prSet/>
      <dgm:spPr/>
      <dgm:t>
        <a:bodyPr/>
        <a:lstStyle/>
        <a:p>
          <a:endParaRPr lang="en-US" sz="1600"/>
        </a:p>
      </dgm:t>
    </dgm:pt>
    <dgm:pt modelId="{59C80BC7-9033-4999-B660-8C578F359D5F}">
      <dgm:prSet custT="1"/>
      <dgm:spPr/>
      <dgm:t>
        <a:bodyPr/>
        <a:lstStyle/>
        <a:p>
          <a:r>
            <a:rPr lang="en-IE" sz="1600"/>
            <a:t>Metadata</a:t>
          </a:r>
        </a:p>
        <a:p>
          <a:r>
            <a:rPr lang="en-IE" sz="1600"/>
            <a:t>Inference</a:t>
          </a:r>
          <a:endParaRPr lang="en-US" sz="1600"/>
        </a:p>
      </dgm:t>
    </dgm:pt>
    <dgm:pt modelId="{172A444F-65E4-4F2E-B944-311B05A7BAD3}" type="parTrans" cxnId="{A937FFF0-6ADA-496E-92DE-73563DBEB1D2}">
      <dgm:prSet/>
      <dgm:spPr/>
      <dgm:t>
        <a:bodyPr/>
        <a:lstStyle/>
        <a:p>
          <a:endParaRPr lang="en-US" sz="1600"/>
        </a:p>
      </dgm:t>
    </dgm:pt>
    <dgm:pt modelId="{25AA5FF1-CA61-4298-BA67-1844F21705B5}" type="sibTrans" cxnId="{A937FFF0-6ADA-496E-92DE-73563DBEB1D2}">
      <dgm:prSet/>
      <dgm:spPr/>
      <dgm:t>
        <a:bodyPr/>
        <a:lstStyle/>
        <a:p>
          <a:endParaRPr lang="en-US" sz="1600"/>
        </a:p>
      </dgm:t>
    </dgm:pt>
    <dgm:pt modelId="{2789CB13-E371-4FE6-B52C-414BD3A010C5}">
      <dgm:prSet custT="1"/>
      <dgm:spPr/>
      <dgm:t>
        <a:bodyPr/>
        <a:lstStyle/>
        <a:p>
          <a:r>
            <a:rPr lang="en-IE" sz="1600" b="0"/>
            <a:t>Storage</a:t>
          </a:r>
          <a:endParaRPr lang="en-US" sz="1600" b="0"/>
        </a:p>
      </dgm:t>
    </dgm:pt>
    <dgm:pt modelId="{FF71631A-65D0-4EEA-A252-0703CEA4738E}" type="parTrans" cxnId="{8E397107-81DB-4701-A498-894919D972D0}">
      <dgm:prSet/>
      <dgm:spPr/>
      <dgm:t>
        <a:bodyPr/>
        <a:lstStyle/>
        <a:p>
          <a:endParaRPr lang="en-US" sz="1600"/>
        </a:p>
      </dgm:t>
    </dgm:pt>
    <dgm:pt modelId="{1273ADAF-B543-4781-BDE1-C6AA351CB52C}" type="sibTrans" cxnId="{8E397107-81DB-4701-A498-894919D972D0}">
      <dgm:prSet/>
      <dgm:spPr/>
      <dgm:t>
        <a:bodyPr/>
        <a:lstStyle/>
        <a:p>
          <a:endParaRPr lang="en-US" sz="1600"/>
        </a:p>
      </dgm:t>
    </dgm:pt>
    <dgm:pt modelId="{3C7C61BC-61FC-46B3-B854-ACB3953AEB45}">
      <dgm:prSet custT="1"/>
      <dgm:spPr/>
      <dgm:t>
        <a:bodyPr/>
        <a:lstStyle/>
        <a:p>
          <a:r>
            <a:rPr lang="en-US" sz="1600" b="0"/>
            <a:t>Response</a:t>
          </a:r>
        </a:p>
      </dgm:t>
    </dgm:pt>
    <dgm:pt modelId="{EA2FE9E5-5410-423A-BF52-4C30607E4CBF}" type="parTrans" cxnId="{654851F9-823B-489E-90BB-3FBF0BEF6B63}">
      <dgm:prSet/>
      <dgm:spPr/>
      <dgm:t>
        <a:bodyPr/>
        <a:lstStyle/>
        <a:p>
          <a:endParaRPr lang="en-IE" sz="1600"/>
        </a:p>
      </dgm:t>
    </dgm:pt>
    <dgm:pt modelId="{EA03FE14-34EB-42EF-B4AB-96741BE412A7}" type="sibTrans" cxnId="{654851F9-823B-489E-90BB-3FBF0BEF6B63}">
      <dgm:prSet/>
      <dgm:spPr/>
      <dgm:t>
        <a:bodyPr/>
        <a:lstStyle/>
        <a:p>
          <a:endParaRPr lang="en-IE" sz="1600"/>
        </a:p>
      </dgm:t>
    </dgm:pt>
    <dgm:pt modelId="{EE854DAD-DB70-4CDA-81C0-9D2DFD2AC509}" type="pres">
      <dgm:prSet presAssocID="{EDC17135-6857-4EB2-B27A-15A2DC2DF286}" presName="Name0" presStyleCnt="0">
        <dgm:presLayoutVars>
          <dgm:chMax val="11"/>
          <dgm:chPref val="11"/>
          <dgm:dir/>
          <dgm:resizeHandles/>
        </dgm:presLayoutVars>
      </dgm:prSet>
      <dgm:spPr/>
    </dgm:pt>
    <dgm:pt modelId="{1FE42574-357C-41EA-942C-E9FF4EAB4E1B}" type="pres">
      <dgm:prSet presAssocID="{3C7C61BC-61FC-46B3-B854-ACB3953AEB45}" presName="Accent6" presStyleCnt="0"/>
      <dgm:spPr/>
    </dgm:pt>
    <dgm:pt modelId="{A34D4387-5A10-423F-9D39-FE76068459B9}" type="pres">
      <dgm:prSet presAssocID="{3C7C61BC-61FC-46B3-B854-ACB3953AEB45}" presName="Accent" presStyleLbl="node1" presStyleIdx="0" presStyleCnt="6"/>
      <dgm:spPr/>
    </dgm:pt>
    <dgm:pt modelId="{71AE02DF-FED7-47A9-A9C3-AAAD70F3E2E5}" type="pres">
      <dgm:prSet presAssocID="{3C7C61BC-61FC-46B3-B854-ACB3953AEB45}" presName="ParentBackground6" presStyleCnt="0"/>
      <dgm:spPr/>
    </dgm:pt>
    <dgm:pt modelId="{BDB98D2F-69D4-463B-9BB3-6D05C4529722}" type="pres">
      <dgm:prSet presAssocID="{3C7C61BC-61FC-46B3-B854-ACB3953AEB45}" presName="ParentBackground" presStyleLbl="fgAcc1" presStyleIdx="0" presStyleCnt="6"/>
      <dgm:spPr/>
    </dgm:pt>
    <dgm:pt modelId="{1B83CA58-D2A6-4D4D-993A-94BAC3ECAF68}" type="pres">
      <dgm:prSet presAssocID="{3C7C61BC-61FC-46B3-B854-ACB3953AEB45}" presName="Parent6" presStyleLbl="revTx" presStyleIdx="0" presStyleCnt="0">
        <dgm:presLayoutVars>
          <dgm:chMax val="1"/>
          <dgm:chPref val="1"/>
          <dgm:bulletEnabled val="1"/>
        </dgm:presLayoutVars>
      </dgm:prSet>
      <dgm:spPr/>
    </dgm:pt>
    <dgm:pt modelId="{786798BC-A4BD-49F8-9D43-13F844364D48}" type="pres">
      <dgm:prSet presAssocID="{2789CB13-E371-4FE6-B52C-414BD3A010C5}" presName="Accent5" presStyleCnt="0"/>
      <dgm:spPr/>
    </dgm:pt>
    <dgm:pt modelId="{ED65BE22-4FFA-4B87-B94B-7E30AAC7B4E7}" type="pres">
      <dgm:prSet presAssocID="{2789CB13-E371-4FE6-B52C-414BD3A010C5}" presName="Accent" presStyleLbl="node1" presStyleIdx="1" presStyleCnt="6"/>
      <dgm:spPr/>
    </dgm:pt>
    <dgm:pt modelId="{ACC06C18-C3B9-4751-B030-3F7CCAF9AE2E}" type="pres">
      <dgm:prSet presAssocID="{2789CB13-E371-4FE6-B52C-414BD3A010C5}" presName="ParentBackground5" presStyleCnt="0"/>
      <dgm:spPr/>
    </dgm:pt>
    <dgm:pt modelId="{AC0173BE-B218-453F-A72D-E42CA6593854}" type="pres">
      <dgm:prSet presAssocID="{2789CB13-E371-4FE6-B52C-414BD3A010C5}" presName="ParentBackground" presStyleLbl="fgAcc1" presStyleIdx="1" presStyleCnt="6"/>
      <dgm:spPr/>
    </dgm:pt>
    <dgm:pt modelId="{AC0F75A1-1BE7-453A-A6D3-1381A16686F2}" type="pres">
      <dgm:prSet presAssocID="{2789CB13-E371-4FE6-B52C-414BD3A010C5}" presName="Parent5" presStyleLbl="revTx" presStyleIdx="0" presStyleCnt="0">
        <dgm:presLayoutVars>
          <dgm:chMax val="1"/>
          <dgm:chPref val="1"/>
          <dgm:bulletEnabled val="1"/>
        </dgm:presLayoutVars>
      </dgm:prSet>
      <dgm:spPr/>
    </dgm:pt>
    <dgm:pt modelId="{12900BF8-411C-499B-AA7F-80AF4D7325D3}" type="pres">
      <dgm:prSet presAssocID="{59C80BC7-9033-4999-B660-8C578F359D5F}" presName="Accent4" presStyleCnt="0"/>
      <dgm:spPr/>
    </dgm:pt>
    <dgm:pt modelId="{7F246ABF-DE32-4158-959D-01D51CE6BFC3}" type="pres">
      <dgm:prSet presAssocID="{59C80BC7-9033-4999-B660-8C578F359D5F}" presName="Accent" presStyleLbl="node1" presStyleIdx="2" presStyleCnt="6"/>
      <dgm:spPr/>
    </dgm:pt>
    <dgm:pt modelId="{97C68A3C-EF16-42D6-BA04-D561FCA0AE88}" type="pres">
      <dgm:prSet presAssocID="{59C80BC7-9033-4999-B660-8C578F359D5F}" presName="ParentBackground4" presStyleCnt="0"/>
      <dgm:spPr/>
    </dgm:pt>
    <dgm:pt modelId="{63671099-4816-4259-ADEE-87F2C2CA6C21}" type="pres">
      <dgm:prSet presAssocID="{59C80BC7-9033-4999-B660-8C578F359D5F}" presName="ParentBackground" presStyleLbl="fgAcc1" presStyleIdx="2" presStyleCnt="6" custScaleX="110164"/>
      <dgm:spPr/>
    </dgm:pt>
    <dgm:pt modelId="{32A76513-23EB-4685-AB7B-F5932D53E58F}" type="pres">
      <dgm:prSet presAssocID="{59C80BC7-9033-4999-B660-8C578F359D5F}" presName="Parent4" presStyleLbl="revTx" presStyleIdx="0" presStyleCnt="0">
        <dgm:presLayoutVars>
          <dgm:chMax val="1"/>
          <dgm:chPref val="1"/>
          <dgm:bulletEnabled val="1"/>
        </dgm:presLayoutVars>
      </dgm:prSet>
      <dgm:spPr/>
    </dgm:pt>
    <dgm:pt modelId="{805213BB-4645-4B09-B185-D77548ABD036}" type="pres">
      <dgm:prSet presAssocID="{4EBE4B61-61D1-44AA-98DE-5AFDA5D94BF2}" presName="Accent3" presStyleCnt="0"/>
      <dgm:spPr/>
    </dgm:pt>
    <dgm:pt modelId="{771A1F27-51D7-4E1E-9EE6-ABDF70701AB6}" type="pres">
      <dgm:prSet presAssocID="{4EBE4B61-61D1-44AA-98DE-5AFDA5D94BF2}" presName="Accent" presStyleLbl="node1" presStyleIdx="3" presStyleCnt="6"/>
      <dgm:spPr/>
    </dgm:pt>
    <dgm:pt modelId="{FD5F8BBE-C035-4F8A-8D0D-9084797B01CD}" type="pres">
      <dgm:prSet presAssocID="{4EBE4B61-61D1-44AA-98DE-5AFDA5D94BF2}" presName="ParentBackground3" presStyleCnt="0"/>
      <dgm:spPr/>
    </dgm:pt>
    <dgm:pt modelId="{2805D969-B6D6-4131-9F03-32F91974060A}" type="pres">
      <dgm:prSet presAssocID="{4EBE4B61-61D1-44AA-98DE-5AFDA5D94BF2}" presName="ParentBackground" presStyleLbl="fgAcc1" presStyleIdx="3" presStyleCnt="6"/>
      <dgm:spPr/>
    </dgm:pt>
    <dgm:pt modelId="{AB8F23A9-BA5E-440D-8F1A-CBB8647515D6}" type="pres">
      <dgm:prSet presAssocID="{4EBE4B61-61D1-44AA-98DE-5AFDA5D94BF2}" presName="Parent3" presStyleLbl="revTx" presStyleIdx="0" presStyleCnt="0">
        <dgm:presLayoutVars>
          <dgm:chMax val="1"/>
          <dgm:chPref val="1"/>
          <dgm:bulletEnabled val="1"/>
        </dgm:presLayoutVars>
      </dgm:prSet>
      <dgm:spPr/>
    </dgm:pt>
    <dgm:pt modelId="{44535CEB-5E17-4712-AE68-E10D69D96D79}" type="pres">
      <dgm:prSet presAssocID="{BCC6366E-8565-40AF-AEA9-67F6261880AF}" presName="Accent2" presStyleCnt="0"/>
      <dgm:spPr/>
    </dgm:pt>
    <dgm:pt modelId="{C04D4DAE-4636-432D-8D25-0C34171FE8EB}" type="pres">
      <dgm:prSet presAssocID="{BCC6366E-8565-40AF-AEA9-67F6261880AF}" presName="Accent" presStyleLbl="node1" presStyleIdx="4" presStyleCnt="6"/>
      <dgm:spPr/>
    </dgm:pt>
    <dgm:pt modelId="{5E319134-A731-43FF-B8A8-B47D75C32285}" type="pres">
      <dgm:prSet presAssocID="{BCC6366E-8565-40AF-AEA9-67F6261880AF}" presName="ParentBackground2" presStyleCnt="0"/>
      <dgm:spPr/>
    </dgm:pt>
    <dgm:pt modelId="{C5449422-0B93-4361-A36F-783B9B733CA7}" type="pres">
      <dgm:prSet presAssocID="{BCC6366E-8565-40AF-AEA9-67F6261880AF}" presName="ParentBackground" presStyleLbl="fgAcc1" presStyleIdx="4" presStyleCnt="6"/>
      <dgm:spPr/>
    </dgm:pt>
    <dgm:pt modelId="{1B76E6B3-529D-4F9A-9F64-21A818DD37D6}" type="pres">
      <dgm:prSet presAssocID="{BCC6366E-8565-40AF-AEA9-67F6261880AF}" presName="Parent2" presStyleLbl="revTx" presStyleIdx="0" presStyleCnt="0">
        <dgm:presLayoutVars>
          <dgm:chMax val="1"/>
          <dgm:chPref val="1"/>
          <dgm:bulletEnabled val="1"/>
        </dgm:presLayoutVars>
      </dgm:prSet>
      <dgm:spPr/>
    </dgm:pt>
    <dgm:pt modelId="{E95AB635-A482-4580-9A73-59E7B72C2AA0}" type="pres">
      <dgm:prSet presAssocID="{98C61C80-CBBF-4EA2-8A2C-A2851DDF3656}" presName="Accent1" presStyleCnt="0"/>
      <dgm:spPr/>
    </dgm:pt>
    <dgm:pt modelId="{4A6AD493-E275-49F2-9DA1-BCF652F91E0B}" type="pres">
      <dgm:prSet presAssocID="{98C61C80-CBBF-4EA2-8A2C-A2851DDF3656}" presName="Accent" presStyleLbl="node1" presStyleIdx="5" presStyleCnt="6"/>
      <dgm:spPr/>
    </dgm:pt>
    <dgm:pt modelId="{752E9FE6-892D-442E-9B24-D0C78A0DBC3E}" type="pres">
      <dgm:prSet presAssocID="{98C61C80-CBBF-4EA2-8A2C-A2851DDF3656}" presName="ParentBackground1" presStyleCnt="0"/>
      <dgm:spPr/>
    </dgm:pt>
    <dgm:pt modelId="{E25EA75E-14C1-4E63-B22E-A70953D824B7}" type="pres">
      <dgm:prSet presAssocID="{98C61C80-CBBF-4EA2-8A2C-A2851DDF3656}" presName="ParentBackground" presStyleLbl="fgAcc1" presStyleIdx="5" presStyleCnt="6"/>
      <dgm:spPr/>
    </dgm:pt>
    <dgm:pt modelId="{A5B04B56-C9C5-44CD-8EA8-15CD6CCD3ED9}" type="pres">
      <dgm:prSet presAssocID="{98C61C80-CBBF-4EA2-8A2C-A2851DDF3656}" presName="Parent1" presStyleLbl="revTx" presStyleIdx="0" presStyleCnt="0">
        <dgm:presLayoutVars>
          <dgm:chMax val="1"/>
          <dgm:chPref val="1"/>
          <dgm:bulletEnabled val="1"/>
        </dgm:presLayoutVars>
      </dgm:prSet>
      <dgm:spPr/>
    </dgm:pt>
  </dgm:ptLst>
  <dgm:cxnLst>
    <dgm:cxn modelId="{1806E206-90C3-413F-887D-5FEF7F24A572}" srcId="{EDC17135-6857-4EB2-B27A-15A2DC2DF286}" destId="{98C61C80-CBBF-4EA2-8A2C-A2851DDF3656}" srcOrd="0" destOrd="0" parTransId="{A1055DD8-4B80-4132-AE9B-FBA0AFB86503}" sibTransId="{85DFB7D6-AA5B-475B-86E1-537E74396658}"/>
    <dgm:cxn modelId="{8E397107-81DB-4701-A498-894919D972D0}" srcId="{EDC17135-6857-4EB2-B27A-15A2DC2DF286}" destId="{2789CB13-E371-4FE6-B52C-414BD3A010C5}" srcOrd="4" destOrd="0" parTransId="{FF71631A-65D0-4EEA-A252-0703CEA4738E}" sibTransId="{1273ADAF-B543-4781-BDE1-C6AA351CB52C}"/>
    <dgm:cxn modelId="{F3AEDE0D-606B-4E7C-B476-0B1441940C24}" type="presOf" srcId="{3C7C61BC-61FC-46B3-B854-ACB3953AEB45}" destId="{BDB98D2F-69D4-463B-9BB3-6D05C4529722}" srcOrd="0" destOrd="0" presId="urn:microsoft.com/office/officeart/2011/layout/CircleProcess"/>
    <dgm:cxn modelId="{2DF75111-76BD-41D8-AF78-32BC689E225C}" type="presOf" srcId="{3C7C61BC-61FC-46B3-B854-ACB3953AEB45}" destId="{1B83CA58-D2A6-4D4D-993A-94BAC3ECAF68}" srcOrd="1" destOrd="0" presId="urn:microsoft.com/office/officeart/2011/layout/CircleProcess"/>
    <dgm:cxn modelId="{18FF8E1C-803A-4704-BB8D-7C85B1A34CE1}" type="presOf" srcId="{59C80BC7-9033-4999-B660-8C578F359D5F}" destId="{32A76513-23EB-4685-AB7B-F5932D53E58F}" srcOrd="1" destOrd="0" presId="urn:microsoft.com/office/officeart/2011/layout/CircleProcess"/>
    <dgm:cxn modelId="{74CCAE1E-7F01-495A-AA20-1424407E7D88}" srcId="{EDC17135-6857-4EB2-B27A-15A2DC2DF286}" destId="{4EBE4B61-61D1-44AA-98DE-5AFDA5D94BF2}" srcOrd="2" destOrd="0" parTransId="{8EBF029C-6ED8-4E1A-AA2B-6FED42EF1D51}" sibTransId="{53553E53-5D13-43F0-8735-89FEA4C1B9BA}"/>
    <dgm:cxn modelId="{D9DA4F31-C330-4989-8F25-5171AD76B8D8}" type="presOf" srcId="{BCC6366E-8565-40AF-AEA9-67F6261880AF}" destId="{1B76E6B3-529D-4F9A-9F64-21A818DD37D6}" srcOrd="1" destOrd="0" presId="urn:microsoft.com/office/officeart/2011/layout/CircleProcess"/>
    <dgm:cxn modelId="{6C14F13F-8809-4111-A565-08971F8EFC16}" type="presOf" srcId="{EDC17135-6857-4EB2-B27A-15A2DC2DF286}" destId="{EE854DAD-DB70-4CDA-81C0-9D2DFD2AC509}" srcOrd="0" destOrd="0" presId="urn:microsoft.com/office/officeart/2011/layout/CircleProcess"/>
    <dgm:cxn modelId="{1553766F-04AB-4B91-80BA-306DFE6AD1D6}" type="presOf" srcId="{2789CB13-E371-4FE6-B52C-414BD3A010C5}" destId="{AC0F75A1-1BE7-453A-A6D3-1381A16686F2}" srcOrd="1" destOrd="0" presId="urn:microsoft.com/office/officeart/2011/layout/CircleProcess"/>
    <dgm:cxn modelId="{19A35D57-3D2B-4AF8-8FD5-E17737DD7F3F}" srcId="{EDC17135-6857-4EB2-B27A-15A2DC2DF286}" destId="{BCC6366E-8565-40AF-AEA9-67F6261880AF}" srcOrd="1" destOrd="0" parTransId="{251847CD-40D8-48DB-93AB-C9F21434402B}" sibTransId="{6FB70F58-E817-461F-8BDC-A752A6F69E63}"/>
    <dgm:cxn modelId="{A5CBD2B3-1450-4097-941F-0184CA4342FE}" type="presOf" srcId="{59C80BC7-9033-4999-B660-8C578F359D5F}" destId="{63671099-4816-4259-ADEE-87F2C2CA6C21}" srcOrd="0" destOrd="0" presId="urn:microsoft.com/office/officeart/2011/layout/CircleProcess"/>
    <dgm:cxn modelId="{2F8EDCB9-8F92-4BD4-BC75-954BF5BEECE8}" type="presOf" srcId="{98C61C80-CBBF-4EA2-8A2C-A2851DDF3656}" destId="{A5B04B56-C9C5-44CD-8EA8-15CD6CCD3ED9}" srcOrd="1" destOrd="0" presId="urn:microsoft.com/office/officeart/2011/layout/CircleProcess"/>
    <dgm:cxn modelId="{8DE2DCBE-7C3E-45A9-8303-E839D314F61D}" type="presOf" srcId="{4EBE4B61-61D1-44AA-98DE-5AFDA5D94BF2}" destId="{2805D969-B6D6-4131-9F03-32F91974060A}" srcOrd="0" destOrd="0" presId="urn:microsoft.com/office/officeart/2011/layout/CircleProcess"/>
    <dgm:cxn modelId="{3F589AC0-5261-4B4D-AE94-2A157C493E9D}" type="presOf" srcId="{4EBE4B61-61D1-44AA-98DE-5AFDA5D94BF2}" destId="{AB8F23A9-BA5E-440D-8F1A-CBB8647515D6}" srcOrd="1" destOrd="0" presId="urn:microsoft.com/office/officeart/2011/layout/CircleProcess"/>
    <dgm:cxn modelId="{781843D5-B20E-4ECB-9A52-5E3A445CB476}" type="presOf" srcId="{98C61C80-CBBF-4EA2-8A2C-A2851DDF3656}" destId="{E25EA75E-14C1-4E63-B22E-A70953D824B7}" srcOrd="0" destOrd="0" presId="urn:microsoft.com/office/officeart/2011/layout/CircleProcess"/>
    <dgm:cxn modelId="{D5E295D7-3AB4-4B9A-9DB6-00DED037F630}" type="presOf" srcId="{2789CB13-E371-4FE6-B52C-414BD3A010C5}" destId="{AC0173BE-B218-453F-A72D-E42CA6593854}" srcOrd="0" destOrd="0" presId="urn:microsoft.com/office/officeart/2011/layout/CircleProcess"/>
    <dgm:cxn modelId="{A937FFF0-6ADA-496E-92DE-73563DBEB1D2}" srcId="{EDC17135-6857-4EB2-B27A-15A2DC2DF286}" destId="{59C80BC7-9033-4999-B660-8C578F359D5F}" srcOrd="3" destOrd="0" parTransId="{172A444F-65E4-4F2E-B944-311B05A7BAD3}" sibTransId="{25AA5FF1-CA61-4298-BA67-1844F21705B5}"/>
    <dgm:cxn modelId="{E587CDF6-7221-4A48-A4C6-ABDB43A04EA4}" type="presOf" srcId="{BCC6366E-8565-40AF-AEA9-67F6261880AF}" destId="{C5449422-0B93-4361-A36F-783B9B733CA7}" srcOrd="0" destOrd="0" presId="urn:microsoft.com/office/officeart/2011/layout/CircleProcess"/>
    <dgm:cxn modelId="{654851F9-823B-489E-90BB-3FBF0BEF6B63}" srcId="{EDC17135-6857-4EB2-B27A-15A2DC2DF286}" destId="{3C7C61BC-61FC-46B3-B854-ACB3953AEB45}" srcOrd="5" destOrd="0" parTransId="{EA2FE9E5-5410-423A-BF52-4C30607E4CBF}" sibTransId="{EA03FE14-34EB-42EF-B4AB-96741BE412A7}"/>
    <dgm:cxn modelId="{F67841A8-8038-4FC2-8161-D5FD1AED390D}" type="presParOf" srcId="{EE854DAD-DB70-4CDA-81C0-9D2DFD2AC509}" destId="{1FE42574-357C-41EA-942C-E9FF4EAB4E1B}" srcOrd="0" destOrd="0" presId="urn:microsoft.com/office/officeart/2011/layout/CircleProcess"/>
    <dgm:cxn modelId="{4D46EFEA-884B-44CC-8810-FA5C6E1F62CA}" type="presParOf" srcId="{1FE42574-357C-41EA-942C-E9FF4EAB4E1B}" destId="{A34D4387-5A10-423F-9D39-FE76068459B9}" srcOrd="0" destOrd="0" presId="urn:microsoft.com/office/officeart/2011/layout/CircleProcess"/>
    <dgm:cxn modelId="{E8DEEB7A-ACAB-4920-ADEC-8637E8C54712}" type="presParOf" srcId="{EE854DAD-DB70-4CDA-81C0-9D2DFD2AC509}" destId="{71AE02DF-FED7-47A9-A9C3-AAAD70F3E2E5}" srcOrd="1" destOrd="0" presId="urn:microsoft.com/office/officeart/2011/layout/CircleProcess"/>
    <dgm:cxn modelId="{BEB26217-4AEE-4DB9-95B6-8A25AEBD418C}" type="presParOf" srcId="{71AE02DF-FED7-47A9-A9C3-AAAD70F3E2E5}" destId="{BDB98D2F-69D4-463B-9BB3-6D05C4529722}" srcOrd="0" destOrd="0" presId="urn:microsoft.com/office/officeart/2011/layout/CircleProcess"/>
    <dgm:cxn modelId="{8263539A-EC14-4496-9E1D-75A370836B32}" type="presParOf" srcId="{EE854DAD-DB70-4CDA-81C0-9D2DFD2AC509}" destId="{1B83CA58-D2A6-4D4D-993A-94BAC3ECAF68}" srcOrd="2" destOrd="0" presId="urn:microsoft.com/office/officeart/2011/layout/CircleProcess"/>
    <dgm:cxn modelId="{5FA88EF7-1690-4CE0-98DF-7F338BE27F75}" type="presParOf" srcId="{EE854DAD-DB70-4CDA-81C0-9D2DFD2AC509}" destId="{786798BC-A4BD-49F8-9D43-13F844364D48}" srcOrd="3" destOrd="0" presId="urn:microsoft.com/office/officeart/2011/layout/CircleProcess"/>
    <dgm:cxn modelId="{F9F43507-F83A-4444-9031-DE3940915AE9}" type="presParOf" srcId="{786798BC-A4BD-49F8-9D43-13F844364D48}" destId="{ED65BE22-4FFA-4B87-B94B-7E30AAC7B4E7}" srcOrd="0" destOrd="0" presId="urn:microsoft.com/office/officeart/2011/layout/CircleProcess"/>
    <dgm:cxn modelId="{3BFEAE48-4FCB-430A-BC51-41E788C95323}" type="presParOf" srcId="{EE854DAD-DB70-4CDA-81C0-9D2DFD2AC509}" destId="{ACC06C18-C3B9-4751-B030-3F7CCAF9AE2E}" srcOrd="4" destOrd="0" presId="urn:microsoft.com/office/officeart/2011/layout/CircleProcess"/>
    <dgm:cxn modelId="{3231BB50-88A0-499B-9A17-069E85533A81}" type="presParOf" srcId="{ACC06C18-C3B9-4751-B030-3F7CCAF9AE2E}" destId="{AC0173BE-B218-453F-A72D-E42CA6593854}" srcOrd="0" destOrd="0" presId="urn:microsoft.com/office/officeart/2011/layout/CircleProcess"/>
    <dgm:cxn modelId="{28C4AF8C-45E6-4D37-B72E-773C4D4A14AE}" type="presParOf" srcId="{EE854DAD-DB70-4CDA-81C0-9D2DFD2AC509}" destId="{AC0F75A1-1BE7-453A-A6D3-1381A16686F2}" srcOrd="5" destOrd="0" presId="urn:microsoft.com/office/officeart/2011/layout/CircleProcess"/>
    <dgm:cxn modelId="{908D1219-223A-4614-BD36-20A25752039E}" type="presParOf" srcId="{EE854DAD-DB70-4CDA-81C0-9D2DFD2AC509}" destId="{12900BF8-411C-499B-AA7F-80AF4D7325D3}" srcOrd="6" destOrd="0" presId="urn:microsoft.com/office/officeart/2011/layout/CircleProcess"/>
    <dgm:cxn modelId="{FB5613F2-CE56-4755-AACE-1D19E6335DBD}" type="presParOf" srcId="{12900BF8-411C-499B-AA7F-80AF4D7325D3}" destId="{7F246ABF-DE32-4158-959D-01D51CE6BFC3}" srcOrd="0" destOrd="0" presId="urn:microsoft.com/office/officeart/2011/layout/CircleProcess"/>
    <dgm:cxn modelId="{001A522E-98CA-4E01-B6A6-9DB294489A8F}" type="presParOf" srcId="{EE854DAD-DB70-4CDA-81C0-9D2DFD2AC509}" destId="{97C68A3C-EF16-42D6-BA04-D561FCA0AE88}" srcOrd="7" destOrd="0" presId="urn:microsoft.com/office/officeart/2011/layout/CircleProcess"/>
    <dgm:cxn modelId="{6477CE2B-D415-4A0A-B9F1-01C4661EB6F1}" type="presParOf" srcId="{97C68A3C-EF16-42D6-BA04-D561FCA0AE88}" destId="{63671099-4816-4259-ADEE-87F2C2CA6C21}" srcOrd="0" destOrd="0" presId="urn:microsoft.com/office/officeart/2011/layout/CircleProcess"/>
    <dgm:cxn modelId="{318E73A7-FCF8-46FB-8DE0-F55514C0D0B8}" type="presParOf" srcId="{EE854DAD-DB70-4CDA-81C0-9D2DFD2AC509}" destId="{32A76513-23EB-4685-AB7B-F5932D53E58F}" srcOrd="8" destOrd="0" presId="urn:microsoft.com/office/officeart/2011/layout/CircleProcess"/>
    <dgm:cxn modelId="{153D5E26-59C3-46DD-9EAE-C4DE3B2F5558}" type="presParOf" srcId="{EE854DAD-DB70-4CDA-81C0-9D2DFD2AC509}" destId="{805213BB-4645-4B09-B185-D77548ABD036}" srcOrd="9" destOrd="0" presId="urn:microsoft.com/office/officeart/2011/layout/CircleProcess"/>
    <dgm:cxn modelId="{D9350935-F31D-49C0-A9EF-61E478A62B32}" type="presParOf" srcId="{805213BB-4645-4B09-B185-D77548ABD036}" destId="{771A1F27-51D7-4E1E-9EE6-ABDF70701AB6}" srcOrd="0" destOrd="0" presId="urn:microsoft.com/office/officeart/2011/layout/CircleProcess"/>
    <dgm:cxn modelId="{CAE6F60A-D7AD-4965-99C1-C7213DEC1871}" type="presParOf" srcId="{EE854DAD-DB70-4CDA-81C0-9D2DFD2AC509}" destId="{FD5F8BBE-C035-4F8A-8D0D-9084797B01CD}" srcOrd="10" destOrd="0" presId="urn:microsoft.com/office/officeart/2011/layout/CircleProcess"/>
    <dgm:cxn modelId="{FC173A1B-ED29-4431-8F92-99FCE435F8BD}" type="presParOf" srcId="{FD5F8BBE-C035-4F8A-8D0D-9084797B01CD}" destId="{2805D969-B6D6-4131-9F03-32F91974060A}" srcOrd="0" destOrd="0" presId="urn:microsoft.com/office/officeart/2011/layout/CircleProcess"/>
    <dgm:cxn modelId="{88A085E1-0643-41C2-AB99-D0F83D90BBD3}" type="presParOf" srcId="{EE854DAD-DB70-4CDA-81C0-9D2DFD2AC509}" destId="{AB8F23A9-BA5E-440D-8F1A-CBB8647515D6}" srcOrd="11" destOrd="0" presId="urn:microsoft.com/office/officeart/2011/layout/CircleProcess"/>
    <dgm:cxn modelId="{D35DBF62-0397-402F-8F27-66F11C9E8D2B}" type="presParOf" srcId="{EE854DAD-DB70-4CDA-81C0-9D2DFD2AC509}" destId="{44535CEB-5E17-4712-AE68-E10D69D96D79}" srcOrd="12" destOrd="0" presId="urn:microsoft.com/office/officeart/2011/layout/CircleProcess"/>
    <dgm:cxn modelId="{0E7353DB-F2C4-48FB-8094-95FCC2D9DFA7}" type="presParOf" srcId="{44535CEB-5E17-4712-AE68-E10D69D96D79}" destId="{C04D4DAE-4636-432D-8D25-0C34171FE8EB}" srcOrd="0" destOrd="0" presId="urn:microsoft.com/office/officeart/2011/layout/CircleProcess"/>
    <dgm:cxn modelId="{50816F0D-25C4-4E72-BBA8-3D3663554815}" type="presParOf" srcId="{EE854DAD-DB70-4CDA-81C0-9D2DFD2AC509}" destId="{5E319134-A731-43FF-B8A8-B47D75C32285}" srcOrd="13" destOrd="0" presId="urn:microsoft.com/office/officeart/2011/layout/CircleProcess"/>
    <dgm:cxn modelId="{1FD5333A-55F3-4590-84A1-951549E622BB}" type="presParOf" srcId="{5E319134-A731-43FF-B8A8-B47D75C32285}" destId="{C5449422-0B93-4361-A36F-783B9B733CA7}" srcOrd="0" destOrd="0" presId="urn:microsoft.com/office/officeart/2011/layout/CircleProcess"/>
    <dgm:cxn modelId="{119B056A-2F09-4BEC-BC2D-B7FB7AD1271A}" type="presParOf" srcId="{EE854DAD-DB70-4CDA-81C0-9D2DFD2AC509}" destId="{1B76E6B3-529D-4F9A-9F64-21A818DD37D6}" srcOrd="14" destOrd="0" presId="urn:microsoft.com/office/officeart/2011/layout/CircleProcess"/>
    <dgm:cxn modelId="{EF1650DD-7519-4702-BA71-3FC93AD633E8}" type="presParOf" srcId="{EE854DAD-DB70-4CDA-81C0-9D2DFD2AC509}" destId="{E95AB635-A482-4580-9A73-59E7B72C2AA0}" srcOrd="15" destOrd="0" presId="urn:microsoft.com/office/officeart/2011/layout/CircleProcess"/>
    <dgm:cxn modelId="{B2B7069E-1AA7-4AEC-8B10-E786198EE0CB}" type="presParOf" srcId="{E95AB635-A482-4580-9A73-59E7B72C2AA0}" destId="{4A6AD493-E275-49F2-9DA1-BCF652F91E0B}" srcOrd="0" destOrd="0" presId="urn:microsoft.com/office/officeart/2011/layout/CircleProcess"/>
    <dgm:cxn modelId="{349BF1EE-630C-4658-8301-520B8FEA4A70}" type="presParOf" srcId="{EE854DAD-DB70-4CDA-81C0-9D2DFD2AC509}" destId="{752E9FE6-892D-442E-9B24-D0C78A0DBC3E}" srcOrd="16" destOrd="0" presId="urn:microsoft.com/office/officeart/2011/layout/CircleProcess"/>
    <dgm:cxn modelId="{A8671E5D-7ACF-49BA-9530-5C3CD6F6838F}" type="presParOf" srcId="{752E9FE6-892D-442E-9B24-D0C78A0DBC3E}" destId="{E25EA75E-14C1-4E63-B22E-A70953D824B7}" srcOrd="0" destOrd="0" presId="urn:microsoft.com/office/officeart/2011/layout/CircleProcess"/>
    <dgm:cxn modelId="{E27E1EE9-931F-4EF3-81B9-FA92707EFD99}" type="presParOf" srcId="{EE854DAD-DB70-4CDA-81C0-9D2DFD2AC509}" destId="{A5B04B56-C9C5-44CD-8EA8-15CD6CCD3ED9}"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C17135-6857-4EB2-B27A-15A2DC2DF28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98C61C80-CBBF-4EA2-8A2C-A2851DDF3656}">
      <dgm:prSet phldrT="[Text]" custT="1"/>
      <dgm:spPr/>
      <dgm:t>
        <a:bodyPr/>
        <a:lstStyle/>
        <a:p>
          <a:r>
            <a:rPr lang="en-IE" sz="1600"/>
            <a:t>Receive METS package</a:t>
          </a:r>
          <a:endParaRPr lang="en-US" sz="1600"/>
        </a:p>
      </dgm:t>
    </dgm:pt>
    <dgm:pt modelId="{A1055DD8-4B80-4132-AE9B-FBA0AFB86503}" type="parTrans" cxnId="{1806E206-90C3-413F-887D-5FEF7F24A572}">
      <dgm:prSet/>
      <dgm:spPr/>
      <dgm:t>
        <a:bodyPr/>
        <a:lstStyle/>
        <a:p>
          <a:endParaRPr lang="en-US" sz="1600"/>
        </a:p>
      </dgm:t>
    </dgm:pt>
    <dgm:pt modelId="{85DFB7D6-AA5B-475B-86E1-537E74396658}" type="sibTrans" cxnId="{1806E206-90C3-413F-887D-5FEF7F24A572}">
      <dgm:prSet/>
      <dgm:spPr/>
      <dgm:t>
        <a:bodyPr/>
        <a:lstStyle/>
        <a:p>
          <a:endParaRPr lang="en-US" sz="1600"/>
        </a:p>
      </dgm:t>
    </dgm:pt>
    <dgm:pt modelId="{BCC6366E-8565-40AF-AEA9-67F6261880AF}">
      <dgm:prSet phldrT="[Text]" custT="1"/>
      <dgm:spPr/>
      <dgm:t>
        <a:bodyPr/>
        <a:lstStyle/>
        <a:p>
          <a:r>
            <a:rPr lang="en-IE" sz="1600"/>
            <a:t>Validate package</a:t>
          </a:r>
          <a:endParaRPr lang="en-US" sz="1600"/>
        </a:p>
      </dgm:t>
    </dgm:pt>
    <dgm:pt modelId="{6FB70F58-E817-461F-8BDC-A752A6F69E63}" type="sibTrans" cxnId="{19A35D57-3D2B-4AF8-8FD5-E17737DD7F3F}">
      <dgm:prSet/>
      <dgm:spPr/>
      <dgm:t>
        <a:bodyPr/>
        <a:lstStyle/>
        <a:p>
          <a:endParaRPr lang="en-US" sz="1600"/>
        </a:p>
      </dgm:t>
    </dgm:pt>
    <dgm:pt modelId="{251847CD-40D8-48DB-93AB-C9F21434402B}" type="parTrans" cxnId="{19A35D57-3D2B-4AF8-8FD5-E17737DD7F3F}">
      <dgm:prSet/>
      <dgm:spPr/>
      <dgm:t>
        <a:bodyPr/>
        <a:lstStyle/>
        <a:p>
          <a:endParaRPr lang="en-US" sz="1600"/>
        </a:p>
      </dgm:t>
    </dgm:pt>
    <dgm:pt modelId="{4EBE4B61-61D1-44AA-98DE-5AFDA5D94BF2}">
      <dgm:prSet custT="1"/>
      <dgm:spPr>
        <a:solidFill>
          <a:srgbClr val="FFC000">
            <a:alpha val="90000"/>
          </a:srgbClr>
        </a:solidFill>
      </dgm:spPr>
      <dgm:t>
        <a:bodyPr/>
        <a:lstStyle/>
        <a:p>
          <a:r>
            <a:rPr lang="en-IE" sz="1600"/>
            <a:t>Metadata validation</a:t>
          </a:r>
          <a:endParaRPr lang="en-US" sz="1600"/>
        </a:p>
      </dgm:t>
    </dgm:pt>
    <dgm:pt modelId="{8EBF029C-6ED8-4E1A-AA2B-6FED42EF1D51}" type="parTrans" cxnId="{74CCAE1E-7F01-495A-AA20-1424407E7D88}">
      <dgm:prSet/>
      <dgm:spPr/>
      <dgm:t>
        <a:bodyPr/>
        <a:lstStyle/>
        <a:p>
          <a:endParaRPr lang="en-US" sz="1600"/>
        </a:p>
      </dgm:t>
    </dgm:pt>
    <dgm:pt modelId="{53553E53-5D13-43F0-8735-89FEA4C1B9BA}" type="sibTrans" cxnId="{74CCAE1E-7F01-495A-AA20-1424407E7D88}">
      <dgm:prSet/>
      <dgm:spPr/>
      <dgm:t>
        <a:bodyPr/>
        <a:lstStyle/>
        <a:p>
          <a:endParaRPr lang="en-US" sz="1600"/>
        </a:p>
      </dgm:t>
    </dgm:pt>
    <dgm:pt modelId="{2789CB13-E371-4FE6-B52C-414BD3A010C5}">
      <dgm:prSet custT="1"/>
      <dgm:spPr/>
      <dgm:t>
        <a:bodyPr/>
        <a:lstStyle/>
        <a:p>
          <a:r>
            <a:rPr lang="en-IE" sz="1600" b="0"/>
            <a:t>Storage</a:t>
          </a:r>
          <a:endParaRPr lang="en-US" sz="1600" b="0"/>
        </a:p>
      </dgm:t>
    </dgm:pt>
    <dgm:pt modelId="{FF71631A-65D0-4EEA-A252-0703CEA4738E}" type="parTrans" cxnId="{8E397107-81DB-4701-A498-894919D972D0}">
      <dgm:prSet/>
      <dgm:spPr/>
      <dgm:t>
        <a:bodyPr/>
        <a:lstStyle/>
        <a:p>
          <a:endParaRPr lang="en-US" sz="1600"/>
        </a:p>
      </dgm:t>
    </dgm:pt>
    <dgm:pt modelId="{1273ADAF-B543-4781-BDE1-C6AA351CB52C}" type="sibTrans" cxnId="{8E397107-81DB-4701-A498-894919D972D0}">
      <dgm:prSet/>
      <dgm:spPr/>
      <dgm:t>
        <a:bodyPr/>
        <a:lstStyle/>
        <a:p>
          <a:endParaRPr lang="en-US" sz="1600"/>
        </a:p>
      </dgm:t>
    </dgm:pt>
    <dgm:pt modelId="{59C80BC7-9033-4999-B660-8C578F359D5F}">
      <dgm:prSet custT="1"/>
      <dgm:spPr>
        <a:solidFill>
          <a:schemeClr val="bg2">
            <a:alpha val="90000"/>
          </a:schemeClr>
        </a:solidFill>
      </dgm:spPr>
      <dgm:t>
        <a:bodyPr/>
        <a:lstStyle/>
        <a:p>
          <a:r>
            <a:rPr lang="en-IE" sz="1600"/>
            <a:t>Metadata</a:t>
          </a:r>
        </a:p>
        <a:p>
          <a:r>
            <a:rPr lang="en-IE" sz="1600"/>
            <a:t>Inference</a:t>
          </a:r>
          <a:endParaRPr lang="en-US" sz="1600"/>
        </a:p>
      </dgm:t>
    </dgm:pt>
    <dgm:pt modelId="{25AA5FF1-CA61-4298-BA67-1844F21705B5}" type="sibTrans" cxnId="{A937FFF0-6ADA-496E-92DE-73563DBEB1D2}">
      <dgm:prSet/>
      <dgm:spPr/>
      <dgm:t>
        <a:bodyPr/>
        <a:lstStyle/>
        <a:p>
          <a:endParaRPr lang="en-US" sz="1600"/>
        </a:p>
      </dgm:t>
    </dgm:pt>
    <dgm:pt modelId="{172A444F-65E4-4F2E-B944-311B05A7BAD3}" type="parTrans" cxnId="{A937FFF0-6ADA-496E-92DE-73563DBEB1D2}">
      <dgm:prSet/>
      <dgm:spPr/>
      <dgm:t>
        <a:bodyPr/>
        <a:lstStyle/>
        <a:p>
          <a:endParaRPr lang="en-US" sz="1600"/>
        </a:p>
      </dgm:t>
    </dgm:pt>
    <dgm:pt modelId="{F4F55B9E-4170-4BEF-BA11-7B20815D4122}">
      <dgm:prSet custT="1"/>
      <dgm:spPr/>
      <dgm:t>
        <a:bodyPr/>
        <a:lstStyle/>
        <a:p>
          <a:r>
            <a:rPr lang="en-US" sz="1600" b="0"/>
            <a:t>Response</a:t>
          </a:r>
        </a:p>
      </dgm:t>
    </dgm:pt>
    <dgm:pt modelId="{8D5B36B7-9604-4CD1-B765-FEFB2D399EA2}" type="parTrans" cxnId="{78694198-7617-40D6-88DA-9523BF2E2478}">
      <dgm:prSet/>
      <dgm:spPr/>
      <dgm:t>
        <a:bodyPr/>
        <a:lstStyle/>
        <a:p>
          <a:endParaRPr lang="en-IE" sz="1600"/>
        </a:p>
      </dgm:t>
    </dgm:pt>
    <dgm:pt modelId="{04722D5C-54B8-4ECD-951A-B40AD534F75B}" type="sibTrans" cxnId="{78694198-7617-40D6-88DA-9523BF2E2478}">
      <dgm:prSet/>
      <dgm:spPr/>
      <dgm:t>
        <a:bodyPr/>
        <a:lstStyle/>
        <a:p>
          <a:endParaRPr lang="en-IE" sz="1600"/>
        </a:p>
      </dgm:t>
    </dgm:pt>
    <dgm:pt modelId="{EE854DAD-DB70-4CDA-81C0-9D2DFD2AC509}" type="pres">
      <dgm:prSet presAssocID="{EDC17135-6857-4EB2-B27A-15A2DC2DF286}" presName="Name0" presStyleCnt="0">
        <dgm:presLayoutVars>
          <dgm:chMax val="11"/>
          <dgm:chPref val="11"/>
          <dgm:dir/>
          <dgm:resizeHandles/>
        </dgm:presLayoutVars>
      </dgm:prSet>
      <dgm:spPr/>
    </dgm:pt>
    <dgm:pt modelId="{C9BFB127-28D9-4DF8-87CF-FCCA3BF7A7AD}" type="pres">
      <dgm:prSet presAssocID="{F4F55B9E-4170-4BEF-BA11-7B20815D4122}" presName="Accent6" presStyleCnt="0"/>
      <dgm:spPr/>
    </dgm:pt>
    <dgm:pt modelId="{8281FDA9-4066-4255-A0F2-C44E3A6F1720}" type="pres">
      <dgm:prSet presAssocID="{F4F55B9E-4170-4BEF-BA11-7B20815D4122}" presName="Accent" presStyleLbl="node1" presStyleIdx="0" presStyleCnt="6"/>
      <dgm:spPr/>
    </dgm:pt>
    <dgm:pt modelId="{B52F9D36-1304-49CE-8170-BD20FBB7EC04}" type="pres">
      <dgm:prSet presAssocID="{F4F55B9E-4170-4BEF-BA11-7B20815D4122}" presName="ParentBackground6" presStyleCnt="0"/>
      <dgm:spPr/>
    </dgm:pt>
    <dgm:pt modelId="{3CE0C1FE-CF13-464E-9EBD-C82B58F58792}" type="pres">
      <dgm:prSet presAssocID="{F4F55B9E-4170-4BEF-BA11-7B20815D4122}" presName="ParentBackground" presStyleLbl="fgAcc1" presStyleIdx="0" presStyleCnt="6"/>
      <dgm:spPr/>
    </dgm:pt>
    <dgm:pt modelId="{6222341F-5640-459E-B8D0-2B582FA9A6C3}" type="pres">
      <dgm:prSet presAssocID="{F4F55B9E-4170-4BEF-BA11-7B20815D4122}" presName="Parent6" presStyleLbl="revTx" presStyleIdx="0" presStyleCnt="0">
        <dgm:presLayoutVars>
          <dgm:chMax val="1"/>
          <dgm:chPref val="1"/>
          <dgm:bulletEnabled val="1"/>
        </dgm:presLayoutVars>
      </dgm:prSet>
      <dgm:spPr/>
    </dgm:pt>
    <dgm:pt modelId="{803BCABE-6C6E-4325-A438-B6388E0E38D9}" type="pres">
      <dgm:prSet presAssocID="{2789CB13-E371-4FE6-B52C-414BD3A010C5}" presName="Accent5" presStyleCnt="0"/>
      <dgm:spPr/>
    </dgm:pt>
    <dgm:pt modelId="{ED65BE22-4FFA-4B87-B94B-7E30AAC7B4E7}" type="pres">
      <dgm:prSet presAssocID="{2789CB13-E371-4FE6-B52C-414BD3A010C5}" presName="Accent" presStyleLbl="node1" presStyleIdx="1" presStyleCnt="6"/>
      <dgm:spPr/>
    </dgm:pt>
    <dgm:pt modelId="{09691D51-4032-4969-8F19-7AFC1B736E65}" type="pres">
      <dgm:prSet presAssocID="{2789CB13-E371-4FE6-B52C-414BD3A010C5}" presName="ParentBackground5" presStyleCnt="0"/>
      <dgm:spPr/>
    </dgm:pt>
    <dgm:pt modelId="{AC0173BE-B218-453F-A72D-E42CA6593854}" type="pres">
      <dgm:prSet presAssocID="{2789CB13-E371-4FE6-B52C-414BD3A010C5}" presName="ParentBackground" presStyleLbl="fgAcc1" presStyleIdx="1" presStyleCnt="6"/>
      <dgm:spPr/>
    </dgm:pt>
    <dgm:pt modelId="{DC9B6B17-2479-46C2-85B5-EFD44FBDC59C}" type="pres">
      <dgm:prSet presAssocID="{2789CB13-E371-4FE6-B52C-414BD3A010C5}" presName="Parent5" presStyleLbl="revTx" presStyleIdx="0" presStyleCnt="0">
        <dgm:presLayoutVars>
          <dgm:chMax val="1"/>
          <dgm:chPref val="1"/>
          <dgm:bulletEnabled val="1"/>
        </dgm:presLayoutVars>
      </dgm:prSet>
      <dgm:spPr/>
    </dgm:pt>
    <dgm:pt modelId="{51489498-13DD-4A44-88C9-2F35823E1FCE}" type="pres">
      <dgm:prSet presAssocID="{59C80BC7-9033-4999-B660-8C578F359D5F}" presName="Accent4" presStyleCnt="0"/>
      <dgm:spPr/>
    </dgm:pt>
    <dgm:pt modelId="{7F246ABF-DE32-4158-959D-01D51CE6BFC3}" type="pres">
      <dgm:prSet presAssocID="{59C80BC7-9033-4999-B660-8C578F359D5F}" presName="Accent" presStyleLbl="node1" presStyleIdx="2" presStyleCnt="6"/>
      <dgm:spPr/>
    </dgm:pt>
    <dgm:pt modelId="{1B73E255-D088-4F07-95B6-CAC64223C4A0}" type="pres">
      <dgm:prSet presAssocID="{59C80BC7-9033-4999-B660-8C578F359D5F}" presName="ParentBackground4" presStyleCnt="0"/>
      <dgm:spPr/>
    </dgm:pt>
    <dgm:pt modelId="{63671099-4816-4259-ADEE-87F2C2CA6C21}" type="pres">
      <dgm:prSet presAssocID="{59C80BC7-9033-4999-B660-8C578F359D5F}" presName="ParentBackground" presStyleLbl="fgAcc1" presStyleIdx="2" presStyleCnt="6" custScaleX="104897" custLinFactNeighborX="0"/>
      <dgm:spPr/>
    </dgm:pt>
    <dgm:pt modelId="{6B588CDD-7900-46CC-A5C5-1AFB815084E6}" type="pres">
      <dgm:prSet presAssocID="{59C80BC7-9033-4999-B660-8C578F359D5F}" presName="Parent4" presStyleLbl="revTx" presStyleIdx="0" presStyleCnt="0">
        <dgm:presLayoutVars>
          <dgm:chMax val="1"/>
          <dgm:chPref val="1"/>
          <dgm:bulletEnabled val="1"/>
        </dgm:presLayoutVars>
      </dgm:prSet>
      <dgm:spPr/>
    </dgm:pt>
    <dgm:pt modelId="{45053FEC-ADFD-4073-A892-7566675CBF1C}" type="pres">
      <dgm:prSet presAssocID="{4EBE4B61-61D1-44AA-98DE-5AFDA5D94BF2}" presName="Accent3" presStyleCnt="0"/>
      <dgm:spPr/>
    </dgm:pt>
    <dgm:pt modelId="{771A1F27-51D7-4E1E-9EE6-ABDF70701AB6}" type="pres">
      <dgm:prSet presAssocID="{4EBE4B61-61D1-44AA-98DE-5AFDA5D94BF2}" presName="Accent" presStyleLbl="node1" presStyleIdx="3" presStyleCnt="6"/>
      <dgm:spPr/>
    </dgm:pt>
    <dgm:pt modelId="{02FEA908-0D21-4AC3-8A18-BFF34B52D79E}" type="pres">
      <dgm:prSet presAssocID="{4EBE4B61-61D1-44AA-98DE-5AFDA5D94BF2}" presName="ParentBackground3" presStyleCnt="0"/>
      <dgm:spPr/>
    </dgm:pt>
    <dgm:pt modelId="{2805D969-B6D6-4131-9F03-32F91974060A}" type="pres">
      <dgm:prSet presAssocID="{4EBE4B61-61D1-44AA-98DE-5AFDA5D94BF2}" presName="ParentBackground" presStyleLbl="fgAcc1" presStyleIdx="3" presStyleCnt="6"/>
      <dgm:spPr/>
    </dgm:pt>
    <dgm:pt modelId="{996443F4-58C7-43E0-A208-06181A5C4297}" type="pres">
      <dgm:prSet presAssocID="{4EBE4B61-61D1-44AA-98DE-5AFDA5D94BF2}" presName="Parent3" presStyleLbl="revTx" presStyleIdx="0" presStyleCnt="0">
        <dgm:presLayoutVars>
          <dgm:chMax val="1"/>
          <dgm:chPref val="1"/>
          <dgm:bulletEnabled val="1"/>
        </dgm:presLayoutVars>
      </dgm:prSet>
      <dgm:spPr/>
    </dgm:pt>
    <dgm:pt modelId="{15D2A3F4-B8E8-4D03-AD01-DD33E4450BC5}" type="pres">
      <dgm:prSet presAssocID="{BCC6366E-8565-40AF-AEA9-67F6261880AF}" presName="Accent2" presStyleCnt="0"/>
      <dgm:spPr/>
    </dgm:pt>
    <dgm:pt modelId="{C04D4DAE-4636-432D-8D25-0C34171FE8EB}" type="pres">
      <dgm:prSet presAssocID="{BCC6366E-8565-40AF-AEA9-67F6261880AF}" presName="Accent" presStyleLbl="node1" presStyleIdx="4" presStyleCnt="6"/>
      <dgm:spPr/>
    </dgm:pt>
    <dgm:pt modelId="{ED3B9F82-13E1-4E18-B1AF-BFE20A51E48B}" type="pres">
      <dgm:prSet presAssocID="{BCC6366E-8565-40AF-AEA9-67F6261880AF}" presName="ParentBackground2" presStyleCnt="0"/>
      <dgm:spPr/>
    </dgm:pt>
    <dgm:pt modelId="{C5449422-0B93-4361-A36F-783B9B733CA7}" type="pres">
      <dgm:prSet presAssocID="{BCC6366E-8565-40AF-AEA9-67F6261880AF}" presName="ParentBackground" presStyleLbl="fgAcc1" presStyleIdx="4" presStyleCnt="6"/>
      <dgm:spPr/>
    </dgm:pt>
    <dgm:pt modelId="{81FDEB75-843B-4CC4-9050-8233D1BA589A}" type="pres">
      <dgm:prSet presAssocID="{BCC6366E-8565-40AF-AEA9-67F6261880AF}" presName="Parent2" presStyleLbl="revTx" presStyleIdx="0" presStyleCnt="0">
        <dgm:presLayoutVars>
          <dgm:chMax val="1"/>
          <dgm:chPref val="1"/>
          <dgm:bulletEnabled val="1"/>
        </dgm:presLayoutVars>
      </dgm:prSet>
      <dgm:spPr/>
    </dgm:pt>
    <dgm:pt modelId="{A811D173-6436-425D-884E-51A4F0118FD3}" type="pres">
      <dgm:prSet presAssocID="{98C61C80-CBBF-4EA2-8A2C-A2851DDF3656}" presName="Accent1" presStyleCnt="0"/>
      <dgm:spPr/>
    </dgm:pt>
    <dgm:pt modelId="{4A6AD493-E275-49F2-9DA1-BCF652F91E0B}" type="pres">
      <dgm:prSet presAssocID="{98C61C80-CBBF-4EA2-8A2C-A2851DDF3656}" presName="Accent" presStyleLbl="node1" presStyleIdx="5" presStyleCnt="6"/>
      <dgm:spPr/>
    </dgm:pt>
    <dgm:pt modelId="{825CE66F-1AF1-4826-86C4-8FB180FDA30F}" type="pres">
      <dgm:prSet presAssocID="{98C61C80-CBBF-4EA2-8A2C-A2851DDF3656}" presName="ParentBackground1" presStyleCnt="0"/>
      <dgm:spPr/>
    </dgm:pt>
    <dgm:pt modelId="{E25EA75E-14C1-4E63-B22E-A70953D824B7}" type="pres">
      <dgm:prSet presAssocID="{98C61C80-CBBF-4EA2-8A2C-A2851DDF3656}" presName="ParentBackground" presStyleLbl="fgAcc1" presStyleIdx="5" presStyleCnt="6"/>
      <dgm:spPr/>
    </dgm:pt>
    <dgm:pt modelId="{DA9EF9AC-0F1F-423F-8D18-64129764733E}" type="pres">
      <dgm:prSet presAssocID="{98C61C80-CBBF-4EA2-8A2C-A2851DDF3656}" presName="Parent1" presStyleLbl="revTx" presStyleIdx="0" presStyleCnt="0">
        <dgm:presLayoutVars>
          <dgm:chMax val="1"/>
          <dgm:chPref val="1"/>
          <dgm:bulletEnabled val="1"/>
        </dgm:presLayoutVars>
      </dgm:prSet>
      <dgm:spPr/>
    </dgm:pt>
  </dgm:ptLst>
  <dgm:cxnLst>
    <dgm:cxn modelId="{1806E206-90C3-413F-887D-5FEF7F24A572}" srcId="{EDC17135-6857-4EB2-B27A-15A2DC2DF286}" destId="{98C61C80-CBBF-4EA2-8A2C-A2851DDF3656}" srcOrd="0" destOrd="0" parTransId="{A1055DD8-4B80-4132-AE9B-FBA0AFB86503}" sibTransId="{85DFB7D6-AA5B-475B-86E1-537E74396658}"/>
    <dgm:cxn modelId="{8E397107-81DB-4701-A498-894919D972D0}" srcId="{EDC17135-6857-4EB2-B27A-15A2DC2DF286}" destId="{2789CB13-E371-4FE6-B52C-414BD3A010C5}" srcOrd="4" destOrd="0" parTransId="{FF71631A-65D0-4EEA-A252-0703CEA4738E}" sibTransId="{1273ADAF-B543-4781-BDE1-C6AA351CB52C}"/>
    <dgm:cxn modelId="{7F8E5B0A-0FA4-46CB-B4E7-4570B122E724}" type="presOf" srcId="{F4F55B9E-4170-4BEF-BA11-7B20815D4122}" destId="{3CE0C1FE-CF13-464E-9EBD-C82B58F58792}" srcOrd="0" destOrd="0" presId="urn:microsoft.com/office/officeart/2011/layout/CircleProcess"/>
    <dgm:cxn modelId="{A253661A-1337-4190-A7EE-78966F646ABD}" type="presOf" srcId="{BCC6366E-8565-40AF-AEA9-67F6261880AF}" destId="{C5449422-0B93-4361-A36F-783B9B733CA7}" srcOrd="0" destOrd="0" presId="urn:microsoft.com/office/officeart/2011/layout/CircleProcess"/>
    <dgm:cxn modelId="{74CCAE1E-7F01-495A-AA20-1424407E7D88}" srcId="{EDC17135-6857-4EB2-B27A-15A2DC2DF286}" destId="{4EBE4B61-61D1-44AA-98DE-5AFDA5D94BF2}" srcOrd="2" destOrd="0" parTransId="{8EBF029C-6ED8-4E1A-AA2B-6FED42EF1D51}" sibTransId="{53553E53-5D13-43F0-8735-89FEA4C1B9BA}"/>
    <dgm:cxn modelId="{4EAC8122-B778-4323-B0DB-0BE5FD8A6335}" type="presOf" srcId="{4EBE4B61-61D1-44AA-98DE-5AFDA5D94BF2}" destId="{2805D969-B6D6-4131-9F03-32F91974060A}" srcOrd="0" destOrd="0" presId="urn:microsoft.com/office/officeart/2011/layout/CircleProcess"/>
    <dgm:cxn modelId="{2E448231-AC07-47A1-B14D-B8C56E12E2ED}" type="presOf" srcId="{F4F55B9E-4170-4BEF-BA11-7B20815D4122}" destId="{6222341F-5640-459E-B8D0-2B582FA9A6C3}" srcOrd="1" destOrd="0" presId="urn:microsoft.com/office/officeart/2011/layout/CircleProcess"/>
    <dgm:cxn modelId="{6C14F13F-8809-4111-A565-08971F8EFC16}" type="presOf" srcId="{EDC17135-6857-4EB2-B27A-15A2DC2DF286}" destId="{EE854DAD-DB70-4CDA-81C0-9D2DFD2AC509}" srcOrd="0" destOrd="0" presId="urn:microsoft.com/office/officeart/2011/layout/CircleProcess"/>
    <dgm:cxn modelId="{76E20145-ED2D-4870-95AF-245394C15D52}" type="presOf" srcId="{59C80BC7-9033-4999-B660-8C578F359D5F}" destId="{6B588CDD-7900-46CC-A5C5-1AFB815084E6}" srcOrd="1" destOrd="0" presId="urn:microsoft.com/office/officeart/2011/layout/CircleProcess"/>
    <dgm:cxn modelId="{DE4AE246-C6AA-4C9C-93C1-A7AFFAF725D5}" type="presOf" srcId="{BCC6366E-8565-40AF-AEA9-67F6261880AF}" destId="{81FDEB75-843B-4CC4-9050-8233D1BA589A}" srcOrd="1" destOrd="0" presId="urn:microsoft.com/office/officeart/2011/layout/CircleProcess"/>
    <dgm:cxn modelId="{19A35D57-3D2B-4AF8-8FD5-E17737DD7F3F}" srcId="{EDC17135-6857-4EB2-B27A-15A2DC2DF286}" destId="{BCC6366E-8565-40AF-AEA9-67F6261880AF}" srcOrd="1" destOrd="0" parTransId="{251847CD-40D8-48DB-93AB-C9F21434402B}" sibTransId="{6FB70F58-E817-461F-8BDC-A752A6F69E63}"/>
    <dgm:cxn modelId="{D8EF3997-6E57-4AC4-80DE-BB1D47F03468}" type="presOf" srcId="{2789CB13-E371-4FE6-B52C-414BD3A010C5}" destId="{DC9B6B17-2479-46C2-85B5-EFD44FBDC59C}" srcOrd="1" destOrd="0" presId="urn:microsoft.com/office/officeart/2011/layout/CircleProcess"/>
    <dgm:cxn modelId="{78694198-7617-40D6-88DA-9523BF2E2478}" srcId="{EDC17135-6857-4EB2-B27A-15A2DC2DF286}" destId="{F4F55B9E-4170-4BEF-BA11-7B20815D4122}" srcOrd="5" destOrd="0" parTransId="{8D5B36B7-9604-4CD1-B765-FEFB2D399EA2}" sibTransId="{04722D5C-54B8-4ECD-951A-B40AD534F75B}"/>
    <dgm:cxn modelId="{163F92B7-614E-4F43-A615-819628246AE5}" type="presOf" srcId="{98C61C80-CBBF-4EA2-8A2C-A2851DDF3656}" destId="{DA9EF9AC-0F1F-423F-8D18-64129764733E}" srcOrd="1" destOrd="0" presId="urn:microsoft.com/office/officeart/2011/layout/CircleProcess"/>
    <dgm:cxn modelId="{01E7E2CA-D76A-49D7-8448-FB01CFB52BA4}" type="presOf" srcId="{4EBE4B61-61D1-44AA-98DE-5AFDA5D94BF2}" destId="{996443F4-58C7-43E0-A208-06181A5C4297}" srcOrd="1" destOrd="0" presId="urn:microsoft.com/office/officeart/2011/layout/CircleProcess"/>
    <dgm:cxn modelId="{FBD8FFD1-9028-4515-B480-5B97B8338567}" type="presOf" srcId="{59C80BC7-9033-4999-B660-8C578F359D5F}" destId="{63671099-4816-4259-ADEE-87F2C2CA6C21}" srcOrd="0" destOrd="0" presId="urn:microsoft.com/office/officeart/2011/layout/CircleProcess"/>
    <dgm:cxn modelId="{C80A61D7-5B2A-4054-AEAC-0452DE5F12F5}" type="presOf" srcId="{2789CB13-E371-4FE6-B52C-414BD3A010C5}" destId="{AC0173BE-B218-453F-A72D-E42CA6593854}" srcOrd="0" destOrd="0" presId="urn:microsoft.com/office/officeart/2011/layout/CircleProcess"/>
    <dgm:cxn modelId="{A937FFF0-6ADA-496E-92DE-73563DBEB1D2}" srcId="{EDC17135-6857-4EB2-B27A-15A2DC2DF286}" destId="{59C80BC7-9033-4999-B660-8C578F359D5F}" srcOrd="3" destOrd="0" parTransId="{172A444F-65E4-4F2E-B944-311B05A7BAD3}" sibTransId="{25AA5FF1-CA61-4298-BA67-1844F21705B5}"/>
    <dgm:cxn modelId="{281847F1-87BB-4A73-A386-6B1571626DD2}" type="presOf" srcId="{98C61C80-CBBF-4EA2-8A2C-A2851DDF3656}" destId="{E25EA75E-14C1-4E63-B22E-A70953D824B7}" srcOrd="0" destOrd="0" presId="urn:microsoft.com/office/officeart/2011/layout/CircleProcess"/>
    <dgm:cxn modelId="{0C21C70F-6816-4A6D-8803-C2AAA35450C2}" type="presParOf" srcId="{EE854DAD-DB70-4CDA-81C0-9D2DFD2AC509}" destId="{C9BFB127-28D9-4DF8-87CF-FCCA3BF7A7AD}" srcOrd="0" destOrd="0" presId="urn:microsoft.com/office/officeart/2011/layout/CircleProcess"/>
    <dgm:cxn modelId="{86AE8BB2-6C0E-411A-ADAE-7836220DD4F0}" type="presParOf" srcId="{C9BFB127-28D9-4DF8-87CF-FCCA3BF7A7AD}" destId="{8281FDA9-4066-4255-A0F2-C44E3A6F1720}" srcOrd="0" destOrd="0" presId="urn:microsoft.com/office/officeart/2011/layout/CircleProcess"/>
    <dgm:cxn modelId="{975E25D5-7680-47E3-BF6F-FE9BCE9F5BCA}" type="presParOf" srcId="{EE854DAD-DB70-4CDA-81C0-9D2DFD2AC509}" destId="{B52F9D36-1304-49CE-8170-BD20FBB7EC04}" srcOrd="1" destOrd="0" presId="urn:microsoft.com/office/officeart/2011/layout/CircleProcess"/>
    <dgm:cxn modelId="{D3F2E0E3-4908-47E0-AF7C-B601588CD797}" type="presParOf" srcId="{B52F9D36-1304-49CE-8170-BD20FBB7EC04}" destId="{3CE0C1FE-CF13-464E-9EBD-C82B58F58792}" srcOrd="0" destOrd="0" presId="urn:microsoft.com/office/officeart/2011/layout/CircleProcess"/>
    <dgm:cxn modelId="{83151CF1-3C1A-4859-9C00-F38163A930F6}" type="presParOf" srcId="{EE854DAD-DB70-4CDA-81C0-9D2DFD2AC509}" destId="{6222341F-5640-459E-B8D0-2B582FA9A6C3}" srcOrd="2" destOrd="0" presId="urn:microsoft.com/office/officeart/2011/layout/CircleProcess"/>
    <dgm:cxn modelId="{7BED1DE0-E312-4DBC-9A82-1E07E3B2541E}" type="presParOf" srcId="{EE854DAD-DB70-4CDA-81C0-9D2DFD2AC509}" destId="{803BCABE-6C6E-4325-A438-B6388E0E38D9}" srcOrd="3" destOrd="0" presId="urn:microsoft.com/office/officeart/2011/layout/CircleProcess"/>
    <dgm:cxn modelId="{3E327479-5134-42D3-9EB8-99C9A06E66C6}" type="presParOf" srcId="{803BCABE-6C6E-4325-A438-B6388E0E38D9}" destId="{ED65BE22-4FFA-4B87-B94B-7E30AAC7B4E7}" srcOrd="0" destOrd="0" presId="urn:microsoft.com/office/officeart/2011/layout/CircleProcess"/>
    <dgm:cxn modelId="{765451D5-26FD-48B9-BF68-E4E8BF114ACE}" type="presParOf" srcId="{EE854DAD-DB70-4CDA-81C0-9D2DFD2AC509}" destId="{09691D51-4032-4969-8F19-7AFC1B736E65}" srcOrd="4" destOrd="0" presId="urn:microsoft.com/office/officeart/2011/layout/CircleProcess"/>
    <dgm:cxn modelId="{BCA5EEC7-3969-4721-B946-30C7940D457D}" type="presParOf" srcId="{09691D51-4032-4969-8F19-7AFC1B736E65}" destId="{AC0173BE-B218-453F-A72D-E42CA6593854}" srcOrd="0" destOrd="0" presId="urn:microsoft.com/office/officeart/2011/layout/CircleProcess"/>
    <dgm:cxn modelId="{31D0B2A4-F2C3-4436-8D9A-298A0C50395C}" type="presParOf" srcId="{EE854DAD-DB70-4CDA-81C0-9D2DFD2AC509}" destId="{DC9B6B17-2479-46C2-85B5-EFD44FBDC59C}" srcOrd="5" destOrd="0" presId="urn:microsoft.com/office/officeart/2011/layout/CircleProcess"/>
    <dgm:cxn modelId="{C4E6ADC2-B607-434B-A08E-D6385D8DA28A}" type="presParOf" srcId="{EE854DAD-DB70-4CDA-81C0-9D2DFD2AC509}" destId="{51489498-13DD-4A44-88C9-2F35823E1FCE}" srcOrd="6" destOrd="0" presId="urn:microsoft.com/office/officeart/2011/layout/CircleProcess"/>
    <dgm:cxn modelId="{7648AD8F-997E-48F8-9B82-02E188747A4D}" type="presParOf" srcId="{51489498-13DD-4A44-88C9-2F35823E1FCE}" destId="{7F246ABF-DE32-4158-959D-01D51CE6BFC3}" srcOrd="0" destOrd="0" presId="urn:microsoft.com/office/officeart/2011/layout/CircleProcess"/>
    <dgm:cxn modelId="{45FF5AD8-D6B2-4BF2-9A02-FA42E79F7ED3}" type="presParOf" srcId="{EE854DAD-DB70-4CDA-81C0-9D2DFD2AC509}" destId="{1B73E255-D088-4F07-95B6-CAC64223C4A0}" srcOrd="7" destOrd="0" presId="urn:microsoft.com/office/officeart/2011/layout/CircleProcess"/>
    <dgm:cxn modelId="{EC157CC6-B265-4B57-BCAE-BB33129A0B25}" type="presParOf" srcId="{1B73E255-D088-4F07-95B6-CAC64223C4A0}" destId="{63671099-4816-4259-ADEE-87F2C2CA6C21}" srcOrd="0" destOrd="0" presId="urn:microsoft.com/office/officeart/2011/layout/CircleProcess"/>
    <dgm:cxn modelId="{7559C657-77A6-4976-827F-D2DDE66C4B70}" type="presParOf" srcId="{EE854DAD-DB70-4CDA-81C0-9D2DFD2AC509}" destId="{6B588CDD-7900-46CC-A5C5-1AFB815084E6}" srcOrd="8" destOrd="0" presId="urn:microsoft.com/office/officeart/2011/layout/CircleProcess"/>
    <dgm:cxn modelId="{6DB86481-EA53-431D-9855-320BF789D43D}" type="presParOf" srcId="{EE854DAD-DB70-4CDA-81C0-9D2DFD2AC509}" destId="{45053FEC-ADFD-4073-A892-7566675CBF1C}" srcOrd="9" destOrd="0" presId="urn:microsoft.com/office/officeart/2011/layout/CircleProcess"/>
    <dgm:cxn modelId="{2C9B25BF-2496-4A93-B5D4-05769FBA4D92}" type="presParOf" srcId="{45053FEC-ADFD-4073-A892-7566675CBF1C}" destId="{771A1F27-51D7-4E1E-9EE6-ABDF70701AB6}" srcOrd="0" destOrd="0" presId="urn:microsoft.com/office/officeart/2011/layout/CircleProcess"/>
    <dgm:cxn modelId="{6BE61C96-2134-4127-BE31-06B730606B5E}" type="presParOf" srcId="{EE854DAD-DB70-4CDA-81C0-9D2DFD2AC509}" destId="{02FEA908-0D21-4AC3-8A18-BFF34B52D79E}" srcOrd="10" destOrd="0" presId="urn:microsoft.com/office/officeart/2011/layout/CircleProcess"/>
    <dgm:cxn modelId="{6A453F57-8F52-4D01-AC65-7C7942DF4A1F}" type="presParOf" srcId="{02FEA908-0D21-4AC3-8A18-BFF34B52D79E}" destId="{2805D969-B6D6-4131-9F03-32F91974060A}" srcOrd="0" destOrd="0" presId="urn:microsoft.com/office/officeart/2011/layout/CircleProcess"/>
    <dgm:cxn modelId="{836D746D-B95A-496A-9D79-CF7FF8C669EB}" type="presParOf" srcId="{EE854DAD-DB70-4CDA-81C0-9D2DFD2AC509}" destId="{996443F4-58C7-43E0-A208-06181A5C4297}" srcOrd="11" destOrd="0" presId="urn:microsoft.com/office/officeart/2011/layout/CircleProcess"/>
    <dgm:cxn modelId="{CFFF0C05-A0B3-4793-99E5-02E115035986}" type="presParOf" srcId="{EE854DAD-DB70-4CDA-81C0-9D2DFD2AC509}" destId="{15D2A3F4-B8E8-4D03-AD01-DD33E4450BC5}" srcOrd="12" destOrd="0" presId="urn:microsoft.com/office/officeart/2011/layout/CircleProcess"/>
    <dgm:cxn modelId="{8E566195-A06D-497B-B8AE-23B164CDB212}" type="presParOf" srcId="{15D2A3F4-B8E8-4D03-AD01-DD33E4450BC5}" destId="{C04D4DAE-4636-432D-8D25-0C34171FE8EB}" srcOrd="0" destOrd="0" presId="urn:microsoft.com/office/officeart/2011/layout/CircleProcess"/>
    <dgm:cxn modelId="{9605C611-7A98-47D2-93EF-8E667A370E6B}" type="presParOf" srcId="{EE854DAD-DB70-4CDA-81C0-9D2DFD2AC509}" destId="{ED3B9F82-13E1-4E18-B1AF-BFE20A51E48B}" srcOrd="13" destOrd="0" presId="urn:microsoft.com/office/officeart/2011/layout/CircleProcess"/>
    <dgm:cxn modelId="{5C543B1D-2EB9-408F-AC33-E3DAA5D72D09}" type="presParOf" srcId="{ED3B9F82-13E1-4E18-B1AF-BFE20A51E48B}" destId="{C5449422-0B93-4361-A36F-783B9B733CA7}" srcOrd="0" destOrd="0" presId="urn:microsoft.com/office/officeart/2011/layout/CircleProcess"/>
    <dgm:cxn modelId="{3C27790C-62BE-441A-BED2-16138F1ABD7C}" type="presParOf" srcId="{EE854DAD-DB70-4CDA-81C0-9D2DFD2AC509}" destId="{81FDEB75-843B-4CC4-9050-8233D1BA589A}" srcOrd="14" destOrd="0" presId="urn:microsoft.com/office/officeart/2011/layout/CircleProcess"/>
    <dgm:cxn modelId="{80D4F352-6EF1-4C44-9251-F37D7BA5EA8B}" type="presParOf" srcId="{EE854DAD-DB70-4CDA-81C0-9D2DFD2AC509}" destId="{A811D173-6436-425D-884E-51A4F0118FD3}" srcOrd="15" destOrd="0" presId="urn:microsoft.com/office/officeart/2011/layout/CircleProcess"/>
    <dgm:cxn modelId="{357D186B-C1B9-4EF0-8C07-EB00DA053036}" type="presParOf" srcId="{A811D173-6436-425D-884E-51A4F0118FD3}" destId="{4A6AD493-E275-49F2-9DA1-BCF652F91E0B}" srcOrd="0" destOrd="0" presId="urn:microsoft.com/office/officeart/2011/layout/CircleProcess"/>
    <dgm:cxn modelId="{0E7E556F-FF15-4518-83E2-FEE8126595D5}" type="presParOf" srcId="{EE854DAD-DB70-4CDA-81C0-9D2DFD2AC509}" destId="{825CE66F-1AF1-4826-86C4-8FB180FDA30F}" srcOrd="16" destOrd="0" presId="urn:microsoft.com/office/officeart/2011/layout/CircleProcess"/>
    <dgm:cxn modelId="{7C86BF4F-095C-41A1-8820-994C712B8DFB}" type="presParOf" srcId="{825CE66F-1AF1-4826-86C4-8FB180FDA30F}" destId="{E25EA75E-14C1-4E63-B22E-A70953D824B7}" srcOrd="0" destOrd="0" presId="urn:microsoft.com/office/officeart/2011/layout/CircleProcess"/>
    <dgm:cxn modelId="{0FA2E955-6B1A-4200-8A51-2357EF1D3FBE}" type="presParOf" srcId="{EE854DAD-DB70-4CDA-81C0-9D2DFD2AC509}" destId="{DA9EF9AC-0F1F-423F-8D18-64129764733E}"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C17135-6857-4EB2-B27A-15A2DC2DF28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98C61C80-CBBF-4EA2-8A2C-A2851DDF3656}">
      <dgm:prSet phldrT="[Text]" custT="1"/>
      <dgm:spPr/>
      <dgm:t>
        <a:bodyPr/>
        <a:lstStyle/>
        <a:p>
          <a:r>
            <a:rPr lang="en-IE" sz="1600"/>
            <a:t>Receive METS package</a:t>
          </a:r>
          <a:endParaRPr lang="en-US" sz="1600"/>
        </a:p>
      </dgm:t>
    </dgm:pt>
    <dgm:pt modelId="{A1055DD8-4B80-4132-AE9B-FBA0AFB86503}" type="parTrans" cxnId="{1806E206-90C3-413F-887D-5FEF7F24A572}">
      <dgm:prSet/>
      <dgm:spPr/>
      <dgm:t>
        <a:bodyPr/>
        <a:lstStyle/>
        <a:p>
          <a:endParaRPr lang="en-US" sz="1600"/>
        </a:p>
      </dgm:t>
    </dgm:pt>
    <dgm:pt modelId="{85DFB7D6-AA5B-475B-86E1-537E74396658}" type="sibTrans" cxnId="{1806E206-90C3-413F-887D-5FEF7F24A572}">
      <dgm:prSet/>
      <dgm:spPr/>
      <dgm:t>
        <a:bodyPr/>
        <a:lstStyle/>
        <a:p>
          <a:endParaRPr lang="en-US" sz="1600"/>
        </a:p>
      </dgm:t>
    </dgm:pt>
    <dgm:pt modelId="{BCC6366E-8565-40AF-AEA9-67F6261880AF}">
      <dgm:prSet phldrT="[Text]" custT="1"/>
      <dgm:spPr/>
      <dgm:t>
        <a:bodyPr/>
        <a:lstStyle/>
        <a:p>
          <a:r>
            <a:rPr lang="en-IE" sz="1600"/>
            <a:t>Validate package</a:t>
          </a:r>
          <a:endParaRPr lang="en-US" sz="1600"/>
        </a:p>
      </dgm:t>
    </dgm:pt>
    <dgm:pt modelId="{6FB70F58-E817-461F-8BDC-A752A6F69E63}" type="sibTrans" cxnId="{19A35D57-3D2B-4AF8-8FD5-E17737DD7F3F}">
      <dgm:prSet/>
      <dgm:spPr/>
      <dgm:t>
        <a:bodyPr/>
        <a:lstStyle/>
        <a:p>
          <a:endParaRPr lang="en-US" sz="1600"/>
        </a:p>
      </dgm:t>
    </dgm:pt>
    <dgm:pt modelId="{251847CD-40D8-48DB-93AB-C9F21434402B}" type="parTrans" cxnId="{19A35D57-3D2B-4AF8-8FD5-E17737DD7F3F}">
      <dgm:prSet/>
      <dgm:spPr/>
      <dgm:t>
        <a:bodyPr/>
        <a:lstStyle/>
        <a:p>
          <a:endParaRPr lang="en-US" sz="1600"/>
        </a:p>
      </dgm:t>
    </dgm:pt>
    <dgm:pt modelId="{4EBE4B61-61D1-44AA-98DE-5AFDA5D94BF2}">
      <dgm:prSet custT="1"/>
      <dgm:spPr>
        <a:solidFill>
          <a:schemeClr val="bg2">
            <a:alpha val="90000"/>
          </a:schemeClr>
        </a:solidFill>
      </dgm:spPr>
      <dgm:t>
        <a:bodyPr/>
        <a:lstStyle/>
        <a:p>
          <a:r>
            <a:rPr lang="en-IE" sz="1600"/>
            <a:t>Metadata validation</a:t>
          </a:r>
          <a:endParaRPr lang="en-US" sz="1600"/>
        </a:p>
      </dgm:t>
    </dgm:pt>
    <dgm:pt modelId="{8EBF029C-6ED8-4E1A-AA2B-6FED42EF1D51}" type="parTrans" cxnId="{74CCAE1E-7F01-495A-AA20-1424407E7D88}">
      <dgm:prSet/>
      <dgm:spPr/>
      <dgm:t>
        <a:bodyPr/>
        <a:lstStyle/>
        <a:p>
          <a:endParaRPr lang="en-US" sz="1600"/>
        </a:p>
      </dgm:t>
    </dgm:pt>
    <dgm:pt modelId="{53553E53-5D13-43F0-8735-89FEA4C1B9BA}" type="sibTrans" cxnId="{74CCAE1E-7F01-495A-AA20-1424407E7D88}">
      <dgm:prSet/>
      <dgm:spPr/>
      <dgm:t>
        <a:bodyPr/>
        <a:lstStyle/>
        <a:p>
          <a:endParaRPr lang="en-US" sz="1600"/>
        </a:p>
      </dgm:t>
    </dgm:pt>
    <dgm:pt modelId="{59C80BC7-9033-4999-B660-8C578F359D5F}">
      <dgm:prSet custT="1"/>
      <dgm:spPr>
        <a:solidFill>
          <a:srgbClr val="FFC000">
            <a:alpha val="90000"/>
          </a:srgbClr>
        </a:solidFill>
      </dgm:spPr>
      <dgm:t>
        <a:bodyPr/>
        <a:lstStyle/>
        <a:p>
          <a:r>
            <a:rPr lang="en-IE" sz="1600"/>
            <a:t>Metadata</a:t>
          </a:r>
        </a:p>
        <a:p>
          <a:r>
            <a:rPr lang="en-IE" sz="1600"/>
            <a:t>Inference</a:t>
          </a:r>
          <a:endParaRPr lang="en-US" sz="1600"/>
        </a:p>
      </dgm:t>
    </dgm:pt>
    <dgm:pt modelId="{172A444F-65E4-4F2E-B944-311B05A7BAD3}" type="parTrans" cxnId="{A937FFF0-6ADA-496E-92DE-73563DBEB1D2}">
      <dgm:prSet/>
      <dgm:spPr/>
      <dgm:t>
        <a:bodyPr/>
        <a:lstStyle/>
        <a:p>
          <a:endParaRPr lang="en-US" sz="1600"/>
        </a:p>
      </dgm:t>
    </dgm:pt>
    <dgm:pt modelId="{25AA5FF1-CA61-4298-BA67-1844F21705B5}" type="sibTrans" cxnId="{A937FFF0-6ADA-496E-92DE-73563DBEB1D2}">
      <dgm:prSet/>
      <dgm:spPr/>
      <dgm:t>
        <a:bodyPr/>
        <a:lstStyle/>
        <a:p>
          <a:endParaRPr lang="en-US" sz="1600"/>
        </a:p>
      </dgm:t>
    </dgm:pt>
    <dgm:pt modelId="{2789CB13-E371-4FE6-B52C-414BD3A010C5}">
      <dgm:prSet custT="1"/>
      <dgm:spPr/>
      <dgm:t>
        <a:bodyPr/>
        <a:lstStyle/>
        <a:p>
          <a:r>
            <a:rPr lang="en-IE" sz="1600" b="0"/>
            <a:t>Storage</a:t>
          </a:r>
          <a:endParaRPr lang="en-US" sz="1600" b="0"/>
        </a:p>
      </dgm:t>
    </dgm:pt>
    <dgm:pt modelId="{FF71631A-65D0-4EEA-A252-0703CEA4738E}" type="parTrans" cxnId="{8E397107-81DB-4701-A498-894919D972D0}">
      <dgm:prSet/>
      <dgm:spPr/>
      <dgm:t>
        <a:bodyPr/>
        <a:lstStyle/>
        <a:p>
          <a:endParaRPr lang="en-US" sz="1600"/>
        </a:p>
      </dgm:t>
    </dgm:pt>
    <dgm:pt modelId="{1273ADAF-B543-4781-BDE1-C6AA351CB52C}" type="sibTrans" cxnId="{8E397107-81DB-4701-A498-894919D972D0}">
      <dgm:prSet/>
      <dgm:spPr/>
      <dgm:t>
        <a:bodyPr/>
        <a:lstStyle/>
        <a:p>
          <a:endParaRPr lang="en-US" sz="1600"/>
        </a:p>
      </dgm:t>
    </dgm:pt>
    <dgm:pt modelId="{1E8FE3AC-04C8-45E0-B0CA-28E5282DCA20}">
      <dgm:prSet custT="1"/>
      <dgm:spPr/>
      <dgm:t>
        <a:bodyPr/>
        <a:lstStyle/>
        <a:p>
          <a:r>
            <a:rPr lang="en-US" sz="1600" b="0"/>
            <a:t>Response</a:t>
          </a:r>
        </a:p>
      </dgm:t>
    </dgm:pt>
    <dgm:pt modelId="{BC7CAC21-1132-4E21-AE51-4A94212B1ACB}" type="parTrans" cxnId="{CB51CFB7-03D0-4BF2-BF6E-407561812185}">
      <dgm:prSet/>
      <dgm:spPr/>
      <dgm:t>
        <a:bodyPr/>
        <a:lstStyle/>
        <a:p>
          <a:endParaRPr lang="en-IE" sz="1600"/>
        </a:p>
      </dgm:t>
    </dgm:pt>
    <dgm:pt modelId="{7EE19563-3014-4B7A-A067-D4E8A7287FDC}" type="sibTrans" cxnId="{CB51CFB7-03D0-4BF2-BF6E-407561812185}">
      <dgm:prSet/>
      <dgm:spPr/>
      <dgm:t>
        <a:bodyPr/>
        <a:lstStyle/>
        <a:p>
          <a:endParaRPr lang="en-IE" sz="1600"/>
        </a:p>
      </dgm:t>
    </dgm:pt>
    <dgm:pt modelId="{EE854DAD-DB70-4CDA-81C0-9D2DFD2AC509}" type="pres">
      <dgm:prSet presAssocID="{EDC17135-6857-4EB2-B27A-15A2DC2DF286}" presName="Name0" presStyleCnt="0">
        <dgm:presLayoutVars>
          <dgm:chMax val="11"/>
          <dgm:chPref val="11"/>
          <dgm:dir/>
          <dgm:resizeHandles/>
        </dgm:presLayoutVars>
      </dgm:prSet>
      <dgm:spPr/>
    </dgm:pt>
    <dgm:pt modelId="{6411B3D4-2C54-4231-8644-8350DFAB37E4}" type="pres">
      <dgm:prSet presAssocID="{1E8FE3AC-04C8-45E0-B0CA-28E5282DCA20}" presName="Accent6" presStyleCnt="0"/>
      <dgm:spPr/>
    </dgm:pt>
    <dgm:pt modelId="{2F796C66-A58C-4C42-B6A6-57A88239C00F}" type="pres">
      <dgm:prSet presAssocID="{1E8FE3AC-04C8-45E0-B0CA-28E5282DCA20}" presName="Accent" presStyleLbl="node1" presStyleIdx="0" presStyleCnt="6"/>
      <dgm:spPr/>
    </dgm:pt>
    <dgm:pt modelId="{4A6C424E-1973-479D-A6D2-06AD1B33AEAE}" type="pres">
      <dgm:prSet presAssocID="{1E8FE3AC-04C8-45E0-B0CA-28E5282DCA20}" presName="ParentBackground6" presStyleCnt="0"/>
      <dgm:spPr/>
    </dgm:pt>
    <dgm:pt modelId="{20A23F5D-EF7E-4C79-B59C-96AFB085F52B}" type="pres">
      <dgm:prSet presAssocID="{1E8FE3AC-04C8-45E0-B0CA-28E5282DCA20}" presName="ParentBackground" presStyleLbl="fgAcc1" presStyleIdx="0" presStyleCnt="6" custLinFactNeighborY="-1583"/>
      <dgm:spPr/>
    </dgm:pt>
    <dgm:pt modelId="{B24E5686-4EF8-422D-83C1-03FEE8D9B0B3}" type="pres">
      <dgm:prSet presAssocID="{1E8FE3AC-04C8-45E0-B0CA-28E5282DCA20}" presName="Parent6" presStyleLbl="revTx" presStyleIdx="0" presStyleCnt="0">
        <dgm:presLayoutVars>
          <dgm:chMax val="1"/>
          <dgm:chPref val="1"/>
          <dgm:bulletEnabled val="1"/>
        </dgm:presLayoutVars>
      </dgm:prSet>
      <dgm:spPr/>
    </dgm:pt>
    <dgm:pt modelId="{4AD3ED34-738A-4719-B050-748FE150A7B3}" type="pres">
      <dgm:prSet presAssocID="{2789CB13-E371-4FE6-B52C-414BD3A010C5}" presName="Accent5" presStyleCnt="0"/>
      <dgm:spPr/>
    </dgm:pt>
    <dgm:pt modelId="{ED65BE22-4FFA-4B87-B94B-7E30AAC7B4E7}" type="pres">
      <dgm:prSet presAssocID="{2789CB13-E371-4FE6-B52C-414BD3A010C5}" presName="Accent" presStyleLbl="node1" presStyleIdx="1" presStyleCnt="6"/>
      <dgm:spPr/>
    </dgm:pt>
    <dgm:pt modelId="{C93FE414-AFE2-454B-8985-426C6A2C69B5}" type="pres">
      <dgm:prSet presAssocID="{2789CB13-E371-4FE6-B52C-414BD3A010C5}" presName="ParentBackground5" presStyleCnt="0"/>
      <dgm:spPr/>
    </dgm:pt>
    <dgm:pt modelId="{AC0173BE-B218-453F-A72D-E42CA6593854}" type="pres">
      <dgm:prSet presAssocID="{2789CB13-E371-4FE6-B52C-414BD3A010C5}" presName="ParentBackground" presStyleLbl="fgAcc1" presStyleIdx="1" presStyleCnt="6" custLinFactNeighborY="-1583"/>
      <dgm:spPr/>
    </dgm:pt>
    <dgm:pt modelId="{4432FA15-76F9-48C2-A789-5BEFA12E1ECF}" type="pres">
      <dgm:prSet presAssocID="{2789CB13-E371-4FE6-B52C-414BD3A010C5}" presName="Parent5" presStyleLbl="revTx" presStyleIdx="0" presStyleCnt="0">
        <dgm:presLayoutVars>
          <dgm:chMax val="1"/>
          <dgm:chPref val="1"/>
          <dgm:bulletEnabled val="1"/>
        </dgm:presLayoutVars>
      </dgm:prSet>
      <dgm:spPr/>
    </dgm:pt>
    <dgm:pt modelId="{404E6BE1-1511-4908-9792-A677B4462C18}" type="pres">
      <dgm:prSet presAssocID="{59C80BC7-9033-4999-B660-8C578F359D5F}" presName="Accent4" presStyleCnt="0"/>
      <dgm:spPr/>
    </dgm:pt>
    <dgm:pt modelId="{7F246ABF-DE32-4158-959D-01D51CE6BFC3}" type="pres">
      <dgm:prSet presAssocID="{59C80BC7-9033-4999-B660-8C578F359D5F}" presName="Accent" presStyleLbl="node1" presStyleIdx="2" presStyleCnt="6"/>
      <dgm:spPr/>
    </dgm:pt>
    <dgm:pt modelId="{DDCC4D56-54D2-49CF-9F10-AADFA9B2E34F}" type="pres">
      <dgm:prSet presAssocID="{59C80BC7-9033-4999-B660-8C578F359D5F}" presName="ParentBackground4" presStyleCnt="0"/>
      <dgm:spPr/>
    </dgm:pt>
    <dgm:pt modelId="{63671099-4816-4259-ADEE-87F2C2CA6C21}" type="pres">
      <dgm:prSet presAssocID="{59C80BC7-9033-4999-B660-8C578F359D5F}" presName="ParentBackground" presStyleLbl="fgAcc1" presStyleIdx="2" presStyleCnt="6" custScaleX="104897" custLinFactNeighborY="-1583"/>
      <dgm:spPr/>
    </dgm:pt>
    <dgm:pt modelId="{EBF5CB58-C75B-461F-A33D-FC9946702416}" type="pres">
      <dgm:prSet presAssocID="{59C80BC7-9033-4999-B660-8C578F359D5F}" presName="Parent4" presStyleLbl="revTx" presStyleIdx="0" presStyleCnt="0">
        <dgm:presLayoutVars>
          <dgm:chMax val="1"/>
          <dgm:chPref val="1"/>
          <dgm:bulletEnabled val="1"/>
        </dgm:presLayoutVars>
      </dgm:prSet>
      <dgm:spPr/>
    </dgm:pt>
    <dgm:pt modelId="{AF8209DE-737F-4F09-93CF-F1335DCE4270}" type="pres">
      <dgm:prSet presAssocID="{4EBE4B61-61D1-44AA-98DE-5AFDA5D94BF2}" presName="Accent3" presStyleCnt="0"/>
      <dgm:spPr/>
    </dgm:pt>
    <dgm:pt modelId="{771A1F27-51D7-4E1E-9EE6-ABDF70701AB6}" type="pres">
      <dgm:prSet presAssocID="{4EBE4B61-61D1-44AA-98DE-5AFDA5D94BF2}" presName="Accent" presStyleLbl="node1" presStyleIdx="3" presStyleCnt="6"/>
      <dgm:spPr/>
    </dgm:pt>
    <dgm:pt modelId="{F33EDC59-8580-4868-9ED2-B43670BF4477}" type="pres">
      <dgm:prSet presAssocID="{4EBE4B61-61D1-44AA-98DE-5AFDA5D94BF2}" presName="ParentBackground3" presStyleCnt="0"/>
      <dgm:spPr/>
    </dgm:pt>
    <dgm:pt modelId="{2805D969-B6D6-4131-9F03-32F91974060A}" type="pres">
      <dgm:prSet presAssocID="{4EBE4B61-61D1-44AA-98DE-5AFDA5D94BF2}" presName="ParentBackground" presStyleLbl="fgAcc1" presStyleIdx="3" presStyleCnt="6" custLinFactNeighborY="-1583"/>
      <dgm:spPr/>
    </dgm:pt>
    <dgm:pt modelId="{2055B06D-2905-46BF-943D-01FC8141346B}" type="pres">
      <dgm:prSet presAssocID="{4EBE4B61-61D1-44AA-98DE-5AFDA5D94BF2}" presName="Parent3" presStyleLbl="revTx" presStyleIdx="0" presStyleCnt="0">
        <dgm:presLayoutVars>
          <dgm:chMax val="1"/>
          <dgm:chPref val="1"/>
          <dgm:bulletEnabled val="1"/>
        </dgm:presLayoutVars>
      </dgm:prSet>
      <dgm:spPr/>
    </dgm:pt>
    <dgm:pt modelId="{E08FB382-59A9-417A-8D32-0F1678ED74A6}" type="pres">
      <dgm:prSet presAssocID="{BCC6366E-8565-40AF-AEA9-67F6261880AF}" presName="Accent2" presStyleCnt="0"/>
      <dgm:spPr/>
    </dgm:pt>
    <dgm:pt modelId="{C04D4DAE-4636-432D-8D25-0C34171FE8EB}" type="pres">
      <dgm:prSet presAssocID="{BCC6366E-8565-40AF-AEA9-67F6261880AF}" presName="Accent" presStyleLbl="node1" presStyleIdx="4" presStyleCnt="6"/>
      <dgm:spPr/>
    </dgm:pt>
    <dgm:pt modelId="{3BAF4C6E-1095-40FC-A7B8-1668C6F45C97}" type="pres">
      <dgm:prSet presAssocID="{BCC6366E-8565-40AF-AEA9-67F6261880AF}" presName="ParentBackground2" presStyleCnt="0"/>
      <dgm:spPr/>
    </dgm:pt>
    <dgm:pt modelId="{C5449422-0B93-4361-A36F-783B9B733CA7}" type="pres">
      <dgm:prSet presAssocID="{BCC6366E-8565-40AF-AEA9-67F6261880AF}" presName="ParentBackground" presStyleLbl="fgAcc1" presStyleIdx="4" presStyleCnt="6" custLinFactNeighborY="-1583"/>
      <dgm:spPr/>
    </dgm:pt>
    <dgm:pt modelId="{433877B7-386A-4F02-BC5E-B24AC0F15B52}" type="pres">
      <dgm:prSet presAssocID="{BCC6366E-8565-40AF-AEA9-67F6261880AF}" presName="Parent2" presStyleLbl="revTx" presStyleIdx="0" presStyleCnt="0">
        <dgm:presLayoutVars>
          <dgm:chMax val="1"/>
          <dgm:chPref val="1"/>
          <dgm:bulletEnabled val="1"/>
        </dgm:presLayoutVars>
      </dgm:prSet>
      <dgm:spPr/>
    </dgm:pt>
    <dgm:pt modelId="{01C7B284-60E4-45CC-9496-280AC56C0765}" type="pres">
      <dgm:prSet presAssocID="{98C61C80-CBBF-4EA2-8A2C-A2851DDF3656}" presName="Accent1" presStyleCnt="0"/>
      <dgm:spPr/>
    </dgm:pt>
    <dgm:pt modelId="{4A6AD493-E275-49F2-9DA1-BCF652F91E0B}" type="pres">
      <dgm:prSet presAssocID="{98C61C80-CBBF-4EA2-8A2C-A2851DDF3656}" presName="Accent" presStyleLbl="node1" presStyleIdx="5" presStyleCnt="6"/>
      <dgm:spPr/>
    </dgm:pt>
    <dgm:pt modelId="{AFD4A394-F5D4-467C-8DA8-9686629ECFBD}" type="pres">
      <dgm:prSet presAssocID="{98C61C80-CBBF-4EA2-8A2C-A2851DDF3656}" presName="ParentBackground1" presStyleCnt="0"/>
      <dgm:spPr/>
    </dgm:pt>
    <dgm:pt modelId="{E25EA75E-14C1-4E63-B22E-A70953D824B7}" type="pres">
      <dgm:prSet presAssocID="{98C61C80-CBBF-4EA2-8A2C-A2851DDF3656}" presName="ParentBackground" presStyleLbl="fgAcc1" presStyleIdx="5" presStyleCnt="6" custLinFactNeighborY="-1583"/>
      <dgm:spPr/>
    </dgm:pt>
    <dgm:pt modelId="{A3E03EC3-DE5A-4EBE-9B18-A5F67A358C61}" type="pres">
      <dgm:prSet presAssocID="{98C61C80-CBBF-4EA2-8A2C-A2851DDF3656}" presName="Parent1" presStyleLbl="revTx" presStyleIdx="0" presStyleCnt="0">
        <dgm:presLayoutVars>
          <dgm:chMax val="1"/>
          <dgm:chPref val="1"/>
          <dgm:bulletEnabled val="1"/>
        </dgm:presLayoutVars>
      </dgm:prSet>
      <dgm:spPr/>
    </dgm:pt>
  </dgm:ptLst>
  <dgm:cxnLst>
    <dgm:cxn modelId="{1806E206-90C3-413F-887D-5FEF7F24A572}" srcId="{EDC17135-6857-4EB2-B27A-15A2DC2DF286}" destId="{98C61C80-CBBF-4EA2-8A2C-A2851DDF3656}" srcOrd="0" destOrd="0" parTransId="{A1055DD8-4B80-4132-AE9B-FBA0AFB86503}" sibTransId="{85DFB7D6-AA5B-475B-86E1-537E74396658}"/>
    <dgm:cxn modelId="{8E397107-81DB-4701-A498-894919D972D0}" srcId="{EDC17135-6857-4EB2-B27A-15A2DC2DF286}" destId="{2789CB13-E371-4FE6-B52C-414BD3A010C5}" srcOrd="4" destOrd="0" parTransId="{FF71631A-65D0-4EEA-A252-0703CEA4738E}" sibTransId="{1273ADAF-B543-4781-BDE1-C6AA351CB52C}"/>
    <dgm:cxn modelId="{74CCAE1E-7F01-495A-AA20-1424407E7D88}" srcId="{EDC17135-6857-4EB2-B27A-15A2DC2DF286}" destId="{4EBE4B61-61D1-44AA-98DE-5AFDA5D94BF2}" srcOrd="2" destOrd="0" parTransId="{8EBF029C-6ED8-4E1A-AA2B-6FED42EF1D51}" sibTransId="{53553E53-5D13-43F0-8735-89FEA4C1B9BA}"/>
    <dgm:cxn modelId="{6C14F13F-8809-4111-A565-08971F8EFC16}" type="presOf" srcId="{EDC17135-6857-4EB2-B27A-15A2DC2DF286}" destId="{EE854DAD-DB70-4CDA-81C0-9D2DFD2AC509}" srcOrd="0" destOrd="0" presId="urn:microsoft.com/office/officeart/2011/layout/CircleProcess"/>
    <dgm:cxn modelId="{DF65CD41-BCCD-4594-BF4E-C3CAF5A44E19}" type="presOf" srcId="{98C61C80-CBBF-4EA2-8A2C-A2851DDF3656}" destId="{E25EA75E-14C1-4E63-B22E-A70953D824B7}" srcOrd="0" destOrd="0" presId="urn:microsoft.com/office/officeart/2011/layout/CircleProcess"/>
    <dgm:cxn modelId="{981CFD41-FA31-4709-88BA-3ECFFBA9A31B}" type="presOf" srcId="{BCC6366E-8565-40AF-AEA9-67F6261880AF}" destId="{433877B7-386A-4F02-BC5E-B24AC0F15B52}" srcOrd="1" destOrd="0" presId="urn:microsoft.com/office/officeart/2011/layout/CircleProcess"/>
    <dgm:cxn modelId="{28160E67-6795-4BA8-9E65-5773069310EB}" type="presOf" srcId="{1E8FE3AC-04C8-45E0-B0CA-28E5282DCA20}" destId="{20A23F5D-EF7E-4C79-B59C-96AFB085F52B}" srcOrd="0" destOrd="0" presId="urn:microsoft.com/office/officeart/2011/layout/CircleProcess"/>
    <dgm:cxn modelId="{EF735A4F-8241-4A67-9DEC-AED653D0BC46}" type="presOf" srcId="{59C80BC7-9033-4999-B660-8C578F359D5F}" destId="{EBF5CB58-C75B-461F-A33D-FC9946702416}" srcOrd="1" destOrd="0" presId="urn:microsoft.com/office/officeart/2011/layout/CircleProcess"/>
    <dgm:cxn modelId="{19A35D57-3D2B-4AF8-8FD5-E17737DD7F3F}" srcId="{EDC17135-6857-4EB2-B27A-15A2DC2DF286}" destId="{BCC6366E-8565-40AF-AEA9-67F6261880AF}" srcOrd="1" destOrd="0" parTransId="{251847CD-40D8-48DB-93AB-C9F21434402B}" sibTransId="{6FB70F58-E817-461F-8BDC-A752A6F69E63}"/>
    <dgm:cxn modelId="{A69CCF86-EA2E-470B-A975-A443A308076D}" type="presOf" srcId="{2789CB13-E371-4FE6-B52C-414BD3A010C5}" destId="{4432FA15-76F9-48C2-A789-5BEFA12E1ECF}" srcOrd="1" destOrd="0" presId="urn:microsoft.com/office/officeart/2011/layout/CircleProcess"/>
    <dgm:cxn modelId="{2F1D6089-9133-41DF-833A-8C38ECA65F22}" type="presOf" srcId="{98C61C80-CBBF-4EA2-8A2C-A2851DDF3656}" destId="{A3E03EC3-DE5A-4EBE-9B18-A5F67A358C61}" srcOrd="1" destOrd="0" presId="urn:microsoft.com/office/officeart/2011/layout/CircleProcess"/>
    <dgm:cxn modelId="{DBCF0899-4B33-4926-AEB3-E4EAA2875198}" type="presOf" srcId="{4EBE4B61-61D1-44AA-98DE-5AFDA5D94BF2}" destId="{2805D969-B6D6-4131-9F03-32F91974060A}" srcOrd="0" destOrd="0" presId="urn:microsoft.com/office/officeart/2011/layout/CircleProcess"/>
    <dgm:cxn modelId="{CB51CFB7-03D0-4BF2-BF6E-407561812185}" srcId="{EDC17135-6857-4EB2-B27A-15A2DC2DF286}" destId="{1E8FE3AC-04C8-45E0-B0CA-28E5282DCA20}" srcOrd="5" destOrd="0" parTransId="{BC7CAC21-1132-4E21-AE51-4A94212B1ACB}" sibTransId="{7EE19563-3014-4B7A-A067-D4E8A7287FDC}"/>
    <dgm:cxn modelId="{0D9C21B9-4E57-4543-BA6C-F4C913251440}" type="presOf" srcId="{BCC6366E-8565-40AF-AEA9-67F6261880AF}" destId="{C5449422-0B93-4361-A36F-783B9B733CA7}" srcOrd="0" destOrd="0" presId="urn:microsoft.com/office/officeart/2011/layout/CircleProcess"/>
    <dgm:cxn modelId="{DE5295C6-E076-4D88-96B4-A8FB9603394C}" type="presOf" srcId="{2789CB13-E371-4FE6-B52C-414BD3A010C5}" destId="{AC0173BE-B218-453F-A72D-E42CA6593854}" srcOrd="0" destOrd="0" presId="urn:microsoft.com/office/officeart/2011/layout/CircleProcess"/>
    <dgm:cxn modelId="{E9A81BD2-AC74-4240-B1DA-A3FD53E077D2}" type="presOf" srcId="{1E8FE3AC-04C8-45E0-B0CA-28E5282DCA20}" destId="{B24E5686-4EF8-422D-83C1-03FEE8D9B0B3}" srcOrd="1" destOrd="0" presId="urn:microsoft.com/office/officeart/2011/layout/CircleProcess"/>
    <dgm:cxn modelId="{A90CD3EE-DB16-4749-91B2-75B569A8C55E}" type="presOf" srcId="{59C80BC7-9033-4999-B660-8C578F359D5F}" destId="{63671099-4816-4259-ADEE-87F2C2CA6C21}" srcOrd="0" destOrd="0" presId="urn:microsoft.com/office/officeart/2011/layout/CircleProcess"/>
    <dgm:cxn modelId="{A937FFF0-6ADA-496E-92DE-73563DBEB1D2}" srcId="{EDC17135-6857-4EB2-B27A-15A2DC2DF286}" destId="{59C80BC7-9033-4999-B660-8C578F359D5F}" srcOrd="3" destOrd="0" parTransId="{172A444F-65E4-4F2E-B944-311B05A7BAD3}" sibTransId="{25AA5FF1-CA61-4298-BA67-1844F21705B5}"/>
    <dgm:cxn modelId="{482F59F6-6C22-42CB-8307-AFF2640269EF}" type="presOf" srcId="{4EBE4B61-61D1-44AA-98DE-5AFDA5D94BF2}" destId="{2055B06D-2905-46BF-943D-01FC8141346B}" srcOrd="1" destOrd="0" presId="urn:microsoft.com/office/officeart/2011/layout/CircleProcess"/>
    <dgm:cxn modelId="{1989D8E4-F029-41A6-AC9D-9A8813639F66}" type="presParOf" srcId="{EE854DAD-DB70-4CDA-81C0-9D2DFD2AC509}" destId="{6411B3D4-2C54-4231-8644-8350DFAB37E4}" srcOrd="0" destOrd="0" presId="urn:microsoft.com/office/officeart/2011/layout/CircleProcess"/>
    <dgm:cxn modelId="{C336CCF5-8C76-47F7-8AF7-896AF6E560EF}" type="presParOf" srcId="{6411B3D4-2C54-4231-8644-8350DFAB37E4}" destId="{2F796C66-A58C-4C42-B6A6-57A88239C00F}" srcOrd="0" destOrd="0" presId="urn:microsoft.com/office/officeart/2011/layout/CircleProcess"/>
    <dgm:cxn modelId="{84B040D7-2226-4B91-AFFC-94180870D59E}" type="presParOf" srcId="{EE854DAD-DB70-4CDA-81C0-9D2DFD2AC509}" destId="{4A6C424E-1973-479D-A6D2-06AD1B33AEAE}" srcOrd="1" destOrd="0" presId="urn:microsoft.com/office/officeart/2011/layout/CircleProcess"/>
    <dgm:cxn modelId="{6E7FB2B5-02AD-484D-BF76-1484C3A3CF8C}" type="presParOf" srcId="{4A6C424E-1973-479D-A6D2-06AD1B33AEAE}" destId="{20A23F5D-EF7E-4C79-B59C-96AFB085F52B}" srcOrd="0" destOrd="0" presId="urn:microsoft.com/office/officeart/2011/layout/CircleProcess"/>
    <dgm:cxn modelId="{967F2A23-A95C-4055-8F50-9C19FB2998B4}" type="presParOf" srcId="{EE854DAD-DB70-4CDA-81C0-9D2DFD2AC509}" destId="{B24E5686-4EF8-422D-83C1-03FEE8D9B0B3}" srcOrd="2" destOrd="0" presId="urn:microsoft.com/office/officeart/2011/layout/CircleProcess"/>
    <dgm:cxn modelId="{20EFC1CA-C7DA-4D3A-A71D-88C736619DF2}" type="presParOf" srcId="{EE854DAD-DB70-4CDA-81C0-9D2DFD2AC509}" destId="{4AD3ED34-738A-4719-B050-748FE150A7B3}" srcOrd="3" destOrd="0" presId="urn:microsoft.com/office/officeart/2011/layout/CircleProcess"/>
    <dgm:cxn modelId="{DBF3072B-7E54-44E4-82B5-E1BB17C5B495}" type="presParOf" srcId="{4AD3ED34-738A-4719-B050-748FE150A7B3}" destId="{ED65BE22-4FFA-4B87-B94B-7E30AAC7B4E7}" srcOrd="0" destOrd="0" presId="urn:microsoft.com/office/officeart/2011/layout/CircleProcess"/>
    <dgm:cxn modelId="{96AC65E9-7209-4BD5-A7F5-92730E4D37E0}" type="presParOf" srcId="{EE854DAD-DB70-4CDA-81C0-9D2DFD2AC509}" destId="{C93FE414-AFE2-454B-8985-426C6A2C69B5}" srcOrd="4" destOrd="0" presId="urn:microsoft.com/office/officeart/2011/layout/CircleProcess"/>
    <dgm:cxn modelId="{89BC227A-FC55-44BB-80CD-E7B1BD0FFE03}" type="presParOf" srcId="{C93FE414-AFE2-454B-8985-426C6A2C69B5}" destId="{AC0173BE-B218-453F-A72D-E42CA6593854}" srcOrd="0" destOrd="0" presId="urn:microsoft.com/office/officeart/2011/layout/CircleProcess"/>
    <dgm:cxn modelId="{7613DB0A-11CA-4D8A-B618-4A88E9399CBF}" type="presParOf" srcId="{EE854DAD-DB70-4CDA-81C0-9D2DFD2AC509}" destId="{4432FA15-76F9-48C2-A789-5BEFA12E1ECF}" srcOrd="5" destOrd="0" presId="urn:microsoft.com/office/officeart/2011/layout/CircleProcess"/>
    <dgm:cxn modelId="{BA298E5C-9545-4D19-9BAB-ED48FAB5F2A9}" type="presParOf" srcId="{EE854DAD-DB70-4CDA-81C0-9D2DFD2AC509}" destId="{404E6BE1-1511-4908-9792-A677B4462C18}" srcOrd="6" destOrd="0" presId="urn:microsoft.com/office/officeart/2011/layout/CircleProcess"/>
    <dgm:cxn modelId="{4EF22094-5E63-461E-ABA1-CBD30BE91418}" type="presParOf" srcId="{404E6BE1-1511-4908-9792-A677B4462C18}" destId="{7F246ABF-DE32-4158-959D-01D51CE6BFC3}" srcOrd="0" destOrd="0" presId="urn:microsoft.com/office/officeart/2011/layout/CircleProcess"/>
    <dgm:cxn modelId="{13F20B9C-3377-4C4A-B5C6-FBF06493CF80}" type="presParOf" srcId="{EE854DAD-DB70-4CDA-81C0-9D2DFD2AC509}" destId="{DDCC4D56-54D2-49CF-9F10-AADFA9B2E34F}" srcOrd="7" destOrd="0" presId="urn:microsoft.com/office/officeart/2011/layout/CircleProcess"/>
    <dgm:cxn modelId="{11E5562B-4AF3-497C-9EC8-284256874ABA}" type="presParOf" srcId="{DDCC4D56-54D2-49CF-9F10-AADFA9B2E34F}" destId="{63671099-4816-4259-ADEE-87F2C2CA6C21}" srcOrd="0" destOrd="0" presId="urn:microsoft.com/office/officeart/2011/layout/CircleProcess"/>
    <dgm:cxn modelId="{70755EA4-78B3-425F-ADD4-1F593F970C0F}" type="presParOf" srcId="{EE854DAD-DB70-4CDA-81C0-9D2DFD2AC509}" destId="{EBF5CB58-C75B-461F-A33D-FC9946702416}" srcOrd="8" destOrd="0" presId="urn:microsoft.com/office/officeart/2011/layout/CircleProcess"/>
    <dgm:cxn modelId="{93F335E4-C10F-4985-8087-892826B665A3}" type="presParOf" srcId="{EE854DAD-DB70-4CDA-81C0-9D2DFD2AC509}" destId="{AF8209DE-737F-4F09-93CF-F1335DCE4270}" srcOrd="9" destOrd="0" presId="urn:microsoft.com/office/officeart/2011/layout/CircleProcess"/>
    <dgm:cxn modelId="{BC8840C4-B5B5-49A6-B904-776CB0845647}" type="presParOf" srcId="{AF8209DE-737F-4F09-93CF-F1335DCE4270}" destId="{771A1F27-51D7-4E1E-9EE6-ABDF70701AB6}" srcOrd="0" destOrd="0" presId="urn:microsoft.com/office/officeart/2011/layout/CircleProcess"/>
    <dgm:cxn modelId="{B3FEE506-6519-4861-94AC-D730688D3CD6}" type="presParOf" srcId="{EE854DAD-DB70-4CDA-81C0-9D2DFD2AC509}" destId="{F33EDC59-8580-4868-9ED2-B43670BF4477}" srcOrd="10" destOrd="0" presId="urn:microsoft.com/office/officeart/2011/layout/CircleProcess"/>
    <dgm:cxn modelId="{B2A932B5-8628-4F51-85BF-FFDC32FE253C}" type="presParOf" srcId="{F33EDC59-8580-4868-9ED2-B43670BF4477}" destId="{2805D969-B6D6-4131-9F03-32F91974060A}" srcOrd="0" destOrd="0" presId="urn:microsoft.com/office/officeart/2011/layout/CircleProcess"/>
    <dgm:cxn modelId="{CA735EA9-2F7E-4931-AA79-9E22B4E2270C}" type="presParOf" srcId="{EE854DAD-DB70-4CDA-81C0-9D2DFD2AC509}" destId="{2055B06D-2905-46BF-943D-01FC8141346B}" srcOrd="11" destOrd="0" presId="urn:microsoft.com/office/officeart/2011/layout/CircleProcess"/>
    <dgm:cxn modelId="{14E08D6A-D930-44E0-B3F1-9F5D92F4525F}" type="presParOf" srcId="{EE854DAD-DB70-4CDA-81C0-9D2DFD2AC509}" destId="{E08FB382-59A9-417A-8D32-0F1678ED74A6}" srcOrd="12" destOrd="0" presId="urn:microsoft.com/office/officeart/2011/layout/CircleProcess"/>
    <dgm:cxn modelId="{8C693514-FCDB-45F7-AC6A-BF917021191D}" type="presParOf" srcId="{E08FB382-59A9-417A-8D32-0F1678ED74A6}" destId="{C04D4DAE-4636-432D-8D25-0C34171FE8EB}" srcOrd="0" destOrd="0" presId="urn:microsoft.com/office/officeart/2011/layout/CircleProcess"/>
    <dgm:cxn modelId="{C1A97784-8C61-40F0-9652-1FDC5456E4AA}" type="presParOf" srcId="{EE854DAD-DB70-4CDA-81C0-9D2DFD2AC509}" destId="{3BAF4C6E-1095-40FC-A7B8-1668C6F45C97}" srcOrd="13" destOrd="0" presId="urn:microsoft.com/office/officeart/2011/layout/CircleProcess"/>
    <dgm:cxn modelId="{A87B4FEB-4D01-42E8-8CDC-C7EEF6C05127}" type="presParOf" srcId="{3BAF4C6E-1095-40FC-A7B8-1668C6F45C97}" destId="{C5449422-0B93-4361-A36F-783B9B733CA7}" srcOrd="0" destOrd="0" presId="urn:microsoft.com/office/officeart/2011/layout/CircleProcess"/>
    <dgm:cxn modelId="{0294188D-9AD2-4224-BBAD-118E492B4074}" type="presParOf" srcId="{EE854DAD-DB70-4CDA-81C0-9D2DFD2AC509}" destId="{433877B7-386A-4F02-BC5E-B24AC0F15B52}" srcOrd="14" destOrd="0" presId="urn:microsoft.com/office/officeart/2011/layout/CircleProcess"/>
    <dgm:cxn modelId="{910D7929-AACE-4846-A206-D8DBF22937DF}" type="presParOf" srcId="{EE854DAD-DB70-4CDA-81C0-9D2DFD2AC509}" destId="{01C7B284-60E4-45CC-9496-280AC56C0765}" srcOrd="15" destOrd="0" presId="urn:microsoft.com/office/officeart/2011/layout/CircleProcess"/>
    <dgm:cxn modelId="{8756C53B-41EF-4FEF-9639-C385F8C736B7}" type="presParOf" srcId="{01C7B284-60E4-45CC-9496-280AC56C0765}" destId="{4A6AD493-E275-49F2-9DA1-BCF652F91E0B}" srcOrd="0" destOrd="0" presId="urn:microsoft.com/office/officeart/2011/layout/CircleProcess"/>
    <dgm:cxn modelId="{B3BB4BFB-49EB-4057-A13A-446C168C0192}" type="presParOf" srcId="{EE854DAD-DB70-4CDA-81C0-9D2DFD2AC509}" destId="{AFD4A394-F5D4-467C-8DA8-9686629ECFBD}" srcOrd="16" destOrd="0" presId="urn:microsoft.com/office/officeart/2011/layout/CircleProcess"/>
    <dgm:cxn modelId="{4F0DC9FB-57CF-4430-B288-71689D58FC6D}" type="presParOf" srcId="{AFD4A394-F5D4-467C-8DA8-9686629ECFBD}" destId="{E25EA75E-14C1-4E63-B22E-A70953D824B7}" srcOrd="0" destOrd="0" presId="urn:microsoft.com/office/officeart/2011/layout/CircleProcess"/>
    <dgm:cxn modelId="{BEF94445-E76A-4D4D-946C-117A51DFB3D3}" type="presParOf" srcId="{EE854DAD-DB70-4CDA-81C0-9D2DFD2AC509}" destId="{A3E03EC3-DE5A-4EBE-9B18-A5F67A358C61}"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C17135-6857-4EB2-B27A-15A2DC2DF286}"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785943B2-CD34-47E8-85C2-A04AEAE1EC56}">
      <dgm:prSet phldrT="[Text]" custT="1"/>
      <dgm:spPr>
        <a:solidFill>
          <a:srgbClr val="FFC000">
            <a:alpha val="90000"/>
          </a:srgbClr>
        </a:solidFill>
      </dgm:spPr>
      <dgm:t>
        <a:bodyPr/>
        <a:lstStyle/>
        <a:p>
          <a:r>
            <a:rPr lang="en-US" sz="1200"/>
            <a:t>Asserted metadata</a:t>
          </a:r>
        </a:p>
      </dgm:t>
    </dgm:pt>
    <dgm:pt modelId="{A3B43EC6-320E-41D6-8994-F895E19FC26F}" type="parTrans" cxnId="{027CD36C-C915-47FF-AE2A-C81C5379D3F2}">
      <dgm:prSet/>
      <dgm:spPr/>
      <dgm:t>
        <a:bodyPr/>
        <a:lstStyle/>
        <a:p>
          <a:endParaRPr lang="en-US" sz="1200"/>
        </a:p>
      </dgm:t>
    </dgm:pt>
    <dgm:pt modelId="{9B9C9743-592D-47DC-86C7-E66C5AC16C69}" type="sibTrans" cxnId="{027CD36C-C915-47FF-AE2A-C81C5379D3F2}">
      <dgm:prSet/>
      <dgm:spPr/>
      <dgm:t>
        <a:bodyPr/>
        <a:lstStyle/>
        <a:p>
          <a:endParaRPr lang="en-US" sz="1200"/>
        </a:p>
      </dgm:t>
    </dgm:pt>
    <dgm:pt modelId="{98C61C80-CBBF-4EA2-8A2C-A2851DDF3656}">
      <dgm:prSet phldrT="[Text]" custT="1"/>
      <dgm:spPr>
        <a:solidFill>
          <a:srgbClr val="FFC000">
            <a:alpha val="90000"/>
          </a:srgbClr>
        </a:solidFill>
      </dgm:spPr>
      <dgm:t>
        <a:bodyPr/>
        <a:lstStyle/>
        <a:p>
          <a:r>
            <a:rPr lang="en-IE" sz="1200"/>
            <a:t>Inferred &amp; asserted metadata</a:t>
          </a:r>
          <a:endParaRPr lang="en-US" sz="1200"/>
        </a:p>
      </dgm:t>
    </dgm:pt>
    <dgm:pt modelId="{A1055DD8-4B80-4132-AE9B-FBA0AFB86503}" type="parTrans" cxnId="{1806E206-90C3-413F-887D-5FEF7F24A572}">
      <dgm:prSet/>
      <dgm:spPr/>
      <dgm:t>
        <a:bodyPr/>
        <a:lstStyle/>
        <a:p>
          <a:endParaRPr lang="en-US" sz="1200"/>
        </a:p>
      </dgm:t>
    </dgm:pt>
    <dgm:pt modelId="{85DFB7D6-AA5B-475B-86E1-537E74396658}" type="sibTrans" cxnId="{1806E206-90C3-413F-887D-5FEF7F24A572}">
      <dgm:prSet/>
      <dgm:spPr/>
      <dgm:t>
        <a:bodyPr/>
        <a:lstStyle/>
        <a:p>
          <a:endParaRPr lang="en-US" sz="1200"/>
        </a:p>
      </dgm:t>
    </dgm:pt>
    <dgm:pt modelId="{EE854DAD-DB70-4CDA-81C0-9D2DFD2AC509}" type="pres">
      <dgm:prSet presAssocID="{EDC17135-6857-4EB2-B27A-15A2DC2DF286}" presName="Name0" presStyleCnt="0">
        <dgm:presLayoutVars>
          <dgm:chMax val="11"/>
          <dgm:chPref val="11"/>
          <dgm:dir/>
          <dgm:resizeHandles/>
        </dgm:presLayoutVars>
      </dgm:prSet>
      <dgm:spPr/>
    </dgm:pt>
    <dgm:pt modelId="{1887DA52-60DB-48D9-B617-723586041C45}" type="pres">
      <dgm:prSet presAssocID="{98C61C80-CBBF-4EA2-8A2C-A2851DDF3656}" presName="Accent2" presStyleCnt="0"/>
      <dgm:spPr/>
    </dgm:pt>
    <dgm:pt modelId="{4A6AD493-E275-49F2-9DA1-BCF652F91E0B}" type="pres">
      <dgm:prSet presAssocID="{98C61C80-CBBF-4EA2-8A2C-A2851DDF3656}" presName="Accent" presStyleLbl="node1" presStyleIdx="0" presStyleCnt="2"/>
      <dgm:spPr/>
    </dgm:pt>
    <dgm:pt modelId="{6C28770F-51EE-41E8-B09A-B55C444183CB}" type="pres">
      <dgm:prSet presAssocID="{98C61C80-CBBF-4EA2-8A2C-A2851DDF3656}" presName="ParentBackground2" presStyleCnt="0"/>
      <dgm:spPr/>
    </dgm:pt>
    <dgm:pt modelId="{E25EA75E-14C1-4E63-B22E-A70953D824B7}" type="pres">
      <dgm:prSet presAssocID="{98C61C80-CBBF-4EA2-8A2C-A2851DDF3656}" presName="ParentBackground" presStyleLbl="fgAcc1" presStyleIdx="0" presStyleCnt="2"/>
      <dgm:spPr/>
    </dgm:pt>
    <dgm:pt modelId="{FED8271D-3D24-4ED9-A937-E8E5BB4E88B2}" type="pres">
      <dgm:prSet presAssocID="{98C61C80-CBBF-4EA2-8A2C-A2851DDF3656}" presName="Parent2" presStyleLbl="revTx" presStyleIdx="0" presStyleCnt="0">
        <dgm:presLayoutVars>
          <dgm:chMax val="1"/>
          <dgm:chPref val="1"/>
          <dgm:bulletEnabled val="1"/>
        </dgm:presLayoutVars>
      </dgm:prSet>
      <dgm:spPr/>
    </dgm:pt>
    <dgm:pt modelId="{12C63A39-22B0-4D1C-B58E-6723337A0BEA}" type="pres">
      <dgm:prSet presAssocID="{785943B2-CD34-47E8-85C2-A04AEAE1EC56}" presName="Accent1" presStyleCnt="0"/>
      <dgm:spPr/>
    </dgm:pt>
    <dgm:pt modelId="{86D1C891-6A97-4A58-8F9B-0898CE7E167F}" type="pres">
      <dgm:prSet presAssocID="{785943B2-CD34-47E8-85C2-A04AEAE1EC56}" presName="Accent" presStyleLbl="node1" presStyleIdx="1" presStyleCnt="2" custLinFactNeighborX="-67974" custLinFactNeighborY="1065"/>
      <dgm:spPr/>
    </dgm:pt>
    <dgm:pt modelId="{27F86462-AC17-4F4F-B60B-04790B925194}" type="pres">
      <dgm:prSet presAssocID="{785943B2-CD34-47E8-85C2-A04AEAE1EC56}" presName="ParentBackground1" presStyleCnt="0"/>
      <dgm:spPr/>
    </dgm:pt>
    <dgm:pt modelId="{A81A84C6-FD3E-4FA4-817B-991D902C255D}" type="pres">
      <dgm:prSet presAssocID="{785943B2-CD34-47E8-85C2-A04AEAE1EC56}" presName="ParentBackground" presStyleLbl="fgAcc1" presStyleIdx="1" presStyleCnt="2" custScaleX="108967" custLinFactX="-3021" custLinFactNeighborX="-100000" custLinFactNeighborY="1613"/>
      <dgm:spPr/>
    </dgm:pt>
    <dgm:pt modelId="{88441ED3-8588-461B-A8CE-73A1E19749C3}" type="pres">
      <dgm:prSet presAssocID="{785943B2-CD34-47E8-85C2-A04AEAE1EC56}" presName="Parent1" presStyleLbl="revTx" presStyleIdx="0" presStyleCnt="0">
        <dgm:presLayoutVars>
          <dgm:chMax val="1"/>
          <dgm:chPref val="1"/>
          <dgm:bulletEnabled val="1"/>
        </dgm:presLayoutVars>
      </dgm:prSet>
      <dgm:spPr/>
    </dgm:pt>
  </dgm:ptLst>
  <dgm:cxnLst>
    <dgm:cxn modelId="{1806E206-90C3-413F-887D-5FEF7F24A572}" srcId="{EDC17135-6857-4EB2-B27A-15A2DC2DF286}" destId="{98C61C80-CBBF-4EA2-8A2C-A2851DDF3656}" srcOrd="1" destOrd="0" parTransId="{A1055DD8-4B80-4132-AE9B-FBA0AFB86503}" sibTransId="{85DFB7D6-AA5B-475B-86E1-537E74396658}"/>
    <dgm:cxn modelId="{4AFCEB34-4540-4E8D-ADA4-07D2868723B4}" type="presOf" srcId="{98C61C80-CBBF-4EA2-8A2C-A2851DDF3656}" destId="{E25EA75E-14C1-4E63-B22E-A70953D824B7}" srcOrd="0" destOrd="0" presId="urn:microsoft.com/office/officeart/2011/layout/CircleProcess"/>
    <dgm:cxn modelId="{6C14F13F-8809-4111-A565-08971F8EFC16}" type="presOf" srcId="{EDC17135-6857-4EB2-B27A-15A2DC2DF286}" destId="{EE854DAD-DB70-4CDA-81C0-9D2DFD2AC509}" srcOrd="0" destOrd="0" presId="urn:microsoft.com/office/officeart/2011/layout/CircleProcess"/>
    <dgm:cxn modelId="{027CD36C-C915-47FF-AE2A-C81C5379D3F2}" srcId="{EDC17135-6857-4EB2-B27A-15A2DC2DF286}" destId="{785943B2-CD34-47E8-85C2-A04AEAE1EC56}" srcOrd="0" destOrd="0" parTransId="{A3B43EC6-320E-41D6-8994-F895E19FC26F}" sibTransId="{9B9C9743-592D-47DC-86C7-E66C5AC16C69}"/>
    <dgm:cxn modelId="{F69E2076-66B5-4782-AEB1-638D8FE56D75}" type="presOf" srcId="{785943B2-CD34-47E8-85C2-A04AEAE1EC56}" destId="{88441ED3-8588-461B-A8CE-73A1E19749C3}" srcOrd="1" destOrd="0" presId="urn:microsoft.com/office/officeart/2011/layout/CircleProcess"/>
    <dgm:cxn modelId="{4B3D818D-A54B-42CA-8D54-9A5BA00A34A9}" type="presOf" srcId="{785943B2-CD34-47E8-85C2-A04AEAE1EC56}" destId="{A81A84C6-FD3E-4FA4-817B-991D902C255D}" srcOrd="0" destOrd="0" presId="urn:microsoft.com/office/officeart/2011/layout/CircleProcess"/>
    <dgm:cxn modelId="{A51F55FD-413D-439A-899F-D7E957849CF0}" type="presOf" srcId="{98C61C80-CBBF-4EA2-8A2C-A2851DDF3656}" destId="{FED8271D-3D24-4ED9-A937-E8E5BB4E88B2}" srcOrd="1" destOrd="0" presId="urn:microsoft.com/office/officeart/2011/layout/CircleProcess"/>
    <dgm:cxn modelId="{B4863219-D2A0-41EE-A124-E138DD302374}" type="presParOf" srcId="{EE854DAD-DB70-4CDA-81C0-9D2DFD2AC509}" destId="{1887DA52-60DB-48D9-B617-723586041C45}" srcOrd="0" destOrd="0" presId="urn:microsoft.com/office/officeart/2011/layout/CircleProcess"/>
    <dgm:cxn modelId="{82F04D2E-E6E7-4062-B26F-DBA02EC28882}" type="presParOf" srcId="{1887DA52-60DB-48D9-B617-723586041C45}" destId="{4A6AD493-E275-49F2-9DA1-BCF652F91E0B}" srcOrd="0" destOrd="0" presId="urn:microsoft.com/office/officeart/2011/layout/CircleProcess"/>
    <dgm:cxn modelId="{A047CA67-3FF1-4699-8118-17AC7DCE38F1}" type="presParOf" srcId="{EE854DAD-DB70-4CDA-81C0-9D2DFD2AC509}" destId="{6C28770F-51EE-41E8-B09A-B55C444183CB}" srcOrd="1" destOrd="0" presId="urn:microsoft.com/office/officeart/2011/layout/CircleProcess"/>
    <dgm:cxn modelId="{0A26B591-EEA7-45B0-8E35-451196BB4F5F}" type="presParOf" srcId="{6C28770F-51EE-41E8-B09A-B55C444183CB}" destId="{E25EA75E-14C1-4E63-B22E-A70953D824B7}" srcOrd="0" destOrd="0" presId="urn:microsoft.com/office/officeart/2011/layout/CircleProcess"/>
    <dgm:cxn modelId="{4CF4C2D8-11AE-4BC1-BF77-21B5F22BA17D}" type="presParOf" srcId="{EE854DAD-DB70-4CDA-81C0-9D2DFD2AC509}" destId="{FED8271D-3D24-4ED9-A937-E8E5BB4E88B2}" srcOrd="2" destOrd="0" presId="urn:microsoft.com/office/officeart/2011/layout/CircleProcess"/>
    <dgm:cxn modelId="{A872B747-F4AF-4BBE-AEDE-353174FAF987}" type="presParOf" srcId="{EE854DAD-DB70-4CDA-81C0-9D2DFD2AC509}" destId="{12C63A39-22B0-4D1C-B58E-6723337A0BEA}" srcOrd="3" destOrd="0" presId="urn:microsoft.com/office/officeart/2011/layout/CircleProcess"/>
    <dgm:cxn modelId="{AA0D3465-02C7-4DAB-8947-C76D7199F4AF}" type="presParOf" srcId="{12C63A39-22B0-4D1C-B58E-6723337A0BEA}" destId="{86D1C891-6A97-4A58-8F9B-0898CE7E167F}" srcOrd="0" destOrd="0" presId="urn:microsoft.com/office/officeart/2011/layout/CircleProcess"/>
    <dgm:cxn modelId="{76A5CE6C-6FF0-4B50-94CE-0458245B2C11}" type="presParOf" srcId="{EE854DAD-DB70-4CDA-81C0-9D2DFD2AC509}" destId="{27F86462-AC17-4F4F-B60B-04790B925194}" srcOrd="4" destOrd="0" presId="urn:microsoft.com/office/officeart/2011/layout/CircleProcess"/>
    <dgm:cxn modelId="{07713A6D-B991-4885-9E2F-4655CD55289B}" type="presParOf" srcId="{27F86462-AC17-4F4F-B60B-04790B925194}" destId="{A81A84C6-FD3E-4FA4-817B-991D902C255D}" srcOrd="0" destOrd="0" presId="urn:microsoft.com/office/officeart/2011/layout/CircleProcess"/>
    <dgm:cxn modelId="{A4CEEDA0-34B2-4E38-AB62-258B9416F8E4}" type="presParOf" srcId="{EE854DAD-DB70-4CDA-81C0-9D2DFD2AC509}" destId="{88441ED3-8588-461B-A8CE-73A1E19749C3}" srcOrd="5" destOrd="0" presId="urn:microsoft.com/office/officeart/2011/layout/Circle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05CAD-6EAB-4E68-893A-30AF45E34B53}">
      <dsp:nvSpPr>
        <dsp:cNvPr id="0" name=""/>
        <dsp:cNvSpPr/>
      </dsp:nvSpPr>
      <dsp:spPr>
        <a:xfrm>
          <a:off x="-5219117" y="-796342"/>
          <a:ext cx="6191190" cy="6191190"/>
        </a:xfrm>
        <a:prstGeom prst="blockArc">
          <a:avLst>
            <a:gd name="adj1" fmla="val 18900000"/>
            <a:gd name="adj2" fmla="val 2700000"/>
            <a:gd name="adj3" fmla="val 349"/>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ED6332-E8A2-48CA-A040-B43AFE8ECC42}">
      <dsp:nvSpPr>
        <dsp:cNvPr id="0" name=""/>
        <dsp:cNvSpPr/>
      </dsp:nvSpPr>
      <dsp:spPr>
        <a:xfrm>
          <a:off x="459303" y="288279"/>
          <a:ext cx="10978387" cy="83794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1526" tIns="81280" rIns="81280" bIns="81280" numCol="1" spcCol="1270" anchor="ctr" anchorCtr="0">
          <a:noAutofit/>
        </a:bodyPr>
        <a:lstStyle/>
        <a:p>
          <a:pPr marL="0" lvl="0" indent="0" algn="l" defTabSz="1422400">
            <a:lnSpc>
              <a:spcPct val="90000"/>
            </a:lnSpc>
            <a:spcBef>
              <a:spcPct val="0"/>
            </a:spcBef>
            <a:spcAft>
              <a:spcPct val="35000"/>
            </a:spcAft>
            <a:buNone/>
          </a:pPr>
          <a:r>
            <a:rPr lang="en-IE" sz="3200" b="1" kern="1200">
              <a:effectLst/>
              <a:latin typeface="Calibri" panose="020F0502020204030204" pitchFamily="34" charset="0"/>
              <a:cs typeface="Calibri" panose="020F0502020204030204" pitchFamily="34" charset="0"/>
            </a:rPr>
            <a:t>Store</a:t>
          </a:r>
          <a:r>
            <a:rPr lang="en-IE" sz="3200" b="0" kern="1200">
              <a:effectLst/>
              <a:latin typeface="Calibri" panose="020F0502020204030204" pitchFamily="34" charset="0"/>
              <a:cs typeface="Calibri" panose="020F0502020204030204" pitchFamily="34" charset="0"/>
            </a:rPr>
            <a:t> and </a:t>
          </a:r>
          <a:r>
            <a:rPr lang="en-IE" sz="3200" b="1" kern="1200">
              <a:effectLst/>
              <a:latin typeface="Calibri" panose="020F0502020204030204" pitchFamily="34" charset="0"/>
              <a:cs typeface="Calibri" panose="020F0502020204030204" pitchFamily="34" charset="0"/>
            </a:rPr>
            <a:t>disseminate</a:t>
          </a:r>
          <a:r>
            <a:rPr lang="en-IE" sz="3200" b="0" kern="1200">
              <a:effectLst/>
              <a:latin typeface="Calibri" panose="020F0502020204030204" pitchFamily="34" charset="0"/>
              <a:cs typeface="Calibri" panose="020F0502020204030204" pitchFamily="34" charset="0"/>
            </a:rPr>
            <a:t> (provide </a:t>
          </a:r>
          <a:r>
            <a:rPr lang="en-IE" sz="3200" b="1" kern="1200">
              <a:effectLst/>
              <a:latin typeface="Calibri" panose="020F0502020204030204" pitchFamily="34" charset="0"/>
              <a:cs typeface="Calibri" panose="020F0502020204030204" pitchFamily="34" charset="0"/>
            </a:rPr>
            <a:t>access</a:t>
          </a:r>
          <a:r>
            <a:rPr lang="en-IE" sz="3200" b="0" kern="1200">
              <a:effectLst/>
              <a:latin typeface="Calibri" panose="020F0502020204030204" pitchFamily="34" charset="0"/>
              <a:cs typeface="Calibri" panose="020F0502020204030204" pitchFamily="34" charset="0"/>
            </a:rPr>
            <a:t> to) content &amp; metadata</a:t>
          </a:r>
        </a:p>
      </dsp:txBody>
      <dsp:txXfrm>
        <a:off x="459303" y="288279"/>
        <a:ext cx="10978387" cy="837941"/>
      </dsp:txXfrm>
    </dsp:sp>
    <dsp:sp modelId="{B2367DA0-2321-41F2-A10F-E091E224D45E}">
      <dsp:nvSpPr>
        <dsp:cNvPr id="0" name=""/>
        <dsp:cNvSpPr/>
      </dsp:nvSpPr>
      <dsp:spPr>
        <a:xfrm>
          <a:off x="57263" y="265103"/>
          <a:ext cx="884292" cy="88429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6D0472E-FF09-4FF8-AF9A-4860ED84D462}">
      <dsp:nvSpPr>
        <dsp:cNvPr id="0" name=""/>
        <dsp:cNvSpPr/>
      </dsp:nvSpPr>
      <dsp:spPr>
        <a:xfrm>
          <a:off x="904997" y="1414868"/>
          <a:ext cx="10492588" cy="707434"/>
        </a:xfrm>
        <a:prstGeom prst="rect">
          <a:avLst/>
        </a:prstGeom>
        <a:gradFill rotWithShape="0">
          <a:gsLst>
            <a:gs pos="0">
              <a:schemeClr val="accent2">
                <a:hueOff val="-604079"/>
                <a:satOff val="1321"/>
                <a:lumOff val="-4902"/>
                <a:alphaOff val="0"/>
                <a:lumMod val="110000"/>
                <a:satMod val="105000"/>
                <a:tint val="67000"/>
              </a:schemeClr>
            </a:gs>
            <a:gs pos="50000">
              <a:schemeClr val="accent2">
                <a:hueOff val="-604079"/>
                <a:satOff val="1321"/>
                <a:lumOff val="-4902"/>
                <a:alphaOff val="0"/>
                <a:lumMod val="105000"/>
                <a:satMod val="103000"/>
                <a:tint val="73000"/>
              </a:schemeClr>
            </a:gs>
            <a:gs pos="100000">
              <a:schemeClr val="accent2">
                <a:hueOff val="-604079"/>
                <a:satOff val="1321"/>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1526" tIns="81280" rIns="81280" bIns="81280" numCol="1" spcCol="1270" anchor="ctr" anchorCtr="0">
          <a:noAutofit/>
        </a:bodyPr>
        <a:lstStyle/>
        <a:p>
          <a:pPr marL="0" lvl="0" indent="0" algn="l" defTabSz="1422400">
            <a:lnSpc>
              <a:spcPct val="90000"/>
            </a:lnSpc>
            <a:spcBef>
              <a:spcPct val="0"/>
            </a:spcBef>
            <a:spcAft>
              <a:spcPct val="35000"/>
            </a:spcAft>
            <a:buNone/>
          </a:pPr>
          <a:r>
            <a:rPr lang="en-IE" sz="3200" b="0" kern="1200">
              <a:effectLst/>
              <a:latin typeface="Calibri" panose="020F0502020204030204" pitchFamily="34" charset="0"/>
              <a:cs typeface="Calibri" panose="020F0502020204030204" pitchFamily="34" charset="0"/>
            </a:rPr>
            <a:t>Provide rich and exploitable </a:t>
          </a:r>
          <a:r>
            <a:rPr lang="en-IE" sz="3200" b="1" kern="1200">
              <a:effectLst/>
              <a:latin typeface="Calibri" panose="020F0502020204030204" pitchFamily="34" charset="0"/>
              <a:cs typeface="Calibri" panose="020F0502020204030204" pitchFamily="34" charset="0"/>
            </a:rPr>
            <a:t>links </a:t>
          </a:r>
          <a:r>
            <a:rPr lang="en-IE" sz="3200" b="0" kern="1200">
              <a:effectLst/>
              <a:latin typeface="Calibri" panose="020F0502020204030204" pitchFamily="34" charset="0"/>
              <a:cs typeface="Calibri" panose="020F0502020204030204" pitchFamily="34" charset="0"/>
            </a:rPr>
            <a:t>between the publications </a:t>
          </a:r>
        </a:p>
      </dsp:txBody>
      <dsp:txXfrm>
        <a:off x="904997" y="1414868"/>
        <a:ext cx="10492588" cy="707434"/>
      </dsp:txXfrm>
    </dsp:sp>
    <dsp:sp modelId="{8616C710-060E-4910-B821-5ADEB1F968F9}">
      <dsp:nvSpPr>
        <dsp:cNvPr id="0" name=""/>
        <dsp:cNvSpPr/>
      </dsp:nvSpPr>
      <dsp:spPr>
        <a:xfrm>
          <a:off x="462851" y="1326438"/>
          <a:ext cx="884292" cy="88429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604079"/>
              <a:satOff val="1321"/>
              <a:lumOff val="-4902"/>
              <a:alphaOff val="0"/>
            </a:schemeClr>
          </a:solidFill>
          <a:prstDash val="solid"/>
          <a:miter lim="800000"/>
        </a:ln>
        <a:effectLst/>
      </dsp:spPr>
      <dsp:style>
        <a:lnRef idx="1">
          <a:scrgbClr r="0" g="0" b="0"/>
        </a:lnRef>
        <a:fillRef idx="2">
          <a:scrgbClr r="0" g="0" b="0"/>
        </a:fillRef>
        <a:effectRef idx="0">
          <a:scrgbClr r="0" g="0" b="0"/>
        </a:effectRef>
        <a:fontRef idx="minor"/>
      </dsp:style>
    </dsp:sp>
    <dsp:sp modelId="{C83FDE4E-7541-44CC-9CBC-C3879F0A0298}">
      <dsp:nvSpPr>
        <dsp:cNvPr id="0" name=""/>
        <dsp:cNvSpPr/>
      </dsp:nvSpPr>
      <dsp:spPr>
        <a:xfrm>
          <a:off x="904997" y="2476202"/>
          <a:ext cx="10492588" cy="707434"/>
        </a:xfrm>
        <a:prstGeom prst="rect">
          <a:avLst/>
        </a:prstGeom>
        <a:gradFill rotWithShape="0">
          <a:gsLst>
            <a:gs pos="0">
              <a:schemeClr val="accent2">
                <a:hueOff val="-1208157"/>
                <a:satOff val="2641"/>
                <a:lumOff val="-9804"/>
                <a:alphaOff val="0"/>
                <a:lumMod val="110000"/>
                <a:satMod val="105000"/>
                <a:tint val="67000"/>
              </a:schemeClr>
            </a:gs>
            <a:gs pos="50000">
              <a:schemeClr val="accent2">
                <a:hueOff val="-1208157"/>
                <a:satOff val="2641"/>
                <a:lumOff val="-9804"/>
                <a:alphaOff val="0"/>
                <a:lumMod val="105000"/>
                <a:satMod val="103000"/>
                <a:tint val="73000"/>
              </a:schemeClr>
            </a:gs>
            <a:gs pos="100000">
              <a:schemeClr val="accent2">
                <a:hueOff val="-1208157"/>
                <a:satOff val="2641"/>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1526" tIns="81280" rIns="81280" bIns="81280" numCol="1" spcCol="1270" anchor="ctr" anchorCtr="0">
          <a:noAutofit/>
        </a:bodyPr>
        <a:lstStyle/>
        <a:p>
          <a:pPr marL="0" lvl="0" indent="0" algn="l" defTabSz="1422400">
            <a:lnSpc>
              <a:spcPct val="90000"/>
            </a:lnSpc>
            <a:spcBef>
              <a:spcPct val="0"/>
            </a:spcBef>
            <a:spcAft>
              <a:spcPct val="35000"/>
            </a:spcAft>
            <a:buNone/>
          </a:pPr>
          <a:r>
            <a:rPr lang="en-IE" sz="3200" b="0" kern="1200">
              <a:effectLst/>
              <a:latin typeface="Calibri" panose="020F0502020204030204" pitchFamily="34" charset="0"/>
              <a:cs typeface="Calibri" panose="020F0502020204030204" pitchFamily="34" charset="0"/>
            </a:rPr>
            <a:t>Disseminate the metadata as </a:t>
          </a:r>
          <a:r>
            <a:rPr lang="en-IE" sz="3200" b="1" kern="1200">
              <a:effectLst/>
              <a:latin typeface="Calibri" panose="020F0502020204030204" pitchFamily="34" charset="0"/>
              <a:cs typeface="Calibri" panose="020F0502020204030204" pitchFamily="34" charset="0"/>
            </a:rPr>
            <a:t>Linked Open Data</a:t>
          </a:r>
        </a:p>
      </dsp:txBody>
      <dsp:txXfrm>
        <a:off x="904997" y="2476202"/>
        <a:ext cx="10492588" cy="707434"/>
      </dsp:txXfrm>
    </dsp:sp>
    <dsp:sp modelId="{F24EAA17-31F9-4EFC-84C6-051909557AD9}">
      <dsp:nvSpPr>
        <dsp:cNvPr id="0" name=""/>
        <dsp:cNvSpPr/>
      </dsp:nvSpPr>
      <dsp:spPr>
        <a:xfrm>
          <a:off x="462851" y="2387773"/>
          <a:ext cx="884292" cy="88429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208157"/>
              <a:satOff val="2641"/>
              <a:lumOff val="-9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E23A9967-00F1-49D8-82A6-F810B1C3F61D}">
      <dsp:nvSpPr>
        <dsp:cNvPr id="0" name=""/>
        <dsp:cNvSpPr/>
      </dsp:nvSpPr>
      <dsp:spPr>
        <a:xfrm>
          <a:off x="499409" y="3537537"/>
          <a:ext cx="10898176" cy="707434"/>
        </a:xfrm>
        <a:prstGeom prst="rect">
          <a:avLst/>
        </a:prstGeom>
        <a:gradFill rotWithShape="0">
          <a:gsLst>
            <a:gs pos="0">
              <a:schemeClr val="accent2">
                <a:hueOff val="-1812236"/>
                <a:satOff val="3962"/>
                <a:lumOff val="-14706"/>
                <a:alphaOff val="0"/>
                <a:lumMod val="110000"/>
                <a:satMod val="105000"/>
                <a:tint val="67000"/>
              </a:schemeClr>
            </a:gs>
            <a:gs pos="50000">
              <a:schemeClr val="accent2">
                <a:hueOff val="-1812236"/>
                <a:satOff val="3962"/>
                <a:lumOff val="-14706"/>
                <a:alphaOff val="0"/>
                <a:lumMod val="105000"/>
                <a:satMod val="103000"/>
                <a:tint val="73000"/>
              </a:schemeClr>
            </a:gs>
            <a:gs pos="100000">
              <a:schemeClr val="accent2">
                <a:hueOff val="-1812236"/>
                <a:satOff val="3962"/>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1526" tIns="81280" rIns="81280" bIns="81280" numCol="1" spcCol="1270" anchor="ctr" anchorCtr="0">
          <a:noAutofit/>
        </a:bodyPr>
        <a:lstStyle/>
        <a:p>
          <a:pPr marL="0" lvl="0" indent="0" algn="l" defTabSz="1422400">
            <a:lnSpc>
              <a:spcPct val="90000"/>
            </a:lnSpc>
            <a:spcBef>
              <a:spcPct val="0"/>
            </a:spcBef>
            <a:spcAft>
              <a:spcPct val="35000"/>
            </a:spcAft>
            <a:buNone/>
          </a:pPr>
          <a:r>
            <a:rPr lang="en-IE" sz="3200" b="0" kern="1200">
              <a:effectLst/>
              <a:latin typeface="Calibri" panose="020F0502020204030204" pitchFamily="34" charset="0"/>
              <a:cs typeface="Calibri" panose="020F0502020204030204" pitchFamily="34" charset="0"/>
            </a:rPr>
            <a:t>Feed automatically the long-term archive, EUDOR</a:t>
          </a:r>
        </a:p>
      </dsp:txBody>
      <dsp:txXfrm>
        <a:off x="499409" y="3537537"/>
        <a:ext cx="10898176" cy="707434"/>
      </dsp:txXfrm>
    </dsp:sp>
    <dsp:sp modelId="{3E58EA48-2C50-4FDB-9C18-B54522C7ABD2}">
      <dsp:nvSpPr>
        <dsp:cNvPr id="0" name=""/>
        <dsp:cNvSpPr/>
      </dsp:nvSpPr>
      <dsp:spPr>
        <a:xfrm>
          <a:off x="57263" y="3449108"/>
          <a:ext cx="884292" cy="88429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812236"/>
              <a:satOff val="3962"/>
              <a:lumOff val="-14706"/>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1FDA9-4066-4255-A0F2-C44E3A6F1720}">
      <dsp:nvSpPr>
        <dsp:cNvPr id="0" name=""/>
        <dsp:cNvSpPr/>
      </dsp:nvSpPr>
      <dsp:spPr>
        <a:xfrm>
          <a:off x="9850060" y="645443"/>
          <a:ext cx="1710405" cy="17100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0C1FE-CF13-464E-9EBD-C82B58F58792}">
      <dsp:nvSpPr>
        <dsp:cNvPr id="0" name=""/>
        <dsp:cNvSpPr/>
      </dsp:nvSpPr>
      <dsp:spPr>
        <a:xfrm>
          <a:off x="9907653"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t>Response</a:t>
          </a:r>
        </a:p>
      </dsp:txBody>
      <dsp:txXfrm>
        <a:off x="10135852" y="930507"/>
        <a:ext cx="1139908" cy="1139953"/>
      </dsp:txXfrm>
    </dsp:sp>
    <dsp:sp modelId="{ED65BE22-4FFA-4B87-B94B-7E30AAC7B4E7}">
      <dsp:nvSpPr>
        <dsp:cNvPr id="0" name=""/>
        <dsp:cNvSpPr/>
      </dsp:nvSpPr>
      <dsp:spPr>
        <a:xfrm rot="2700000">
          <a:off x="8083268"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173BE-B218-453F-A72D-E42CA6593854}">
      <dsp:nvSpPr>
        <dsp:cNvPr id="0" name=""/>
        <dsp:cNvSpPr/>
      </dsp:nvSpPr>
      <dsp:spPr>
        <a:xfrm>
          <a:off x="8140740" y="702456"/>
          <a:ext cx="1596306" cy="1596055"/>
        </a:xfrm>
        <a:prstGeom prst="ellipse">
          <a:avLst/>
        </a:prstGeom>
        <a:solidFill>
          <a:srgbClr val="FFC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kern="1200"/>
            <a:t>Storage</a:t>
          </a:r>
          <a:endParaRPr lang="en-US" sz="1600" b="0" kern="1200"/>
        </a:p>
      </dsp:txBody>
      <dsp:txXfrm>
        <a:off x="8368939" y="930507"/>
        <a:ext cx="1139908" cy="1139953"/>
      </dsp:txXfrm>
    </dsp:sp>
    <dsp:sp modelId="{7F246ABF-DE32-4158-959D-01D51CE6BFC3}">
      <dsp:nvSpPr>
        <dsp:cNvPr id="0" name=""/>
        <dsp:cNvSpPr/>
      </dsp:nvSpPr>
      <dsp:spPr>
        <a:xfrm rot="2700000">
          <a:off x="6316356"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1099-4816-4259-ADEE-87F2C2CA6C21}">
      <dsp:nvSpPr>
        <dsp:cNvPr id="0" name=""/>
        <dsp:cNvSpPr/>
      </dsp:nvSpPr>
      <dsp:spPr>
        <a:xfrm>
          <a:off x="6334743" y="702456"/>
          <a:ext cx="1674477" cy="1596055"/>
        </a:xfrm>
        <a:prstGeom prst="ellipse">
          <a:avLst/>
        </a:prstGeom>
        <a:solidFill>
          <a:schemeClr val="bg2">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a:t>
          </a:r>
        </a:p>
        <a:p>
          <a:pPr marL="0" lvl="0" indent="0" algn="ctr" defTabSz="711200">
            <a:lnSpc>
              <a:spcPct val="90000"/>
            </a:lnSpc>
            <a:spcBef>
              <a:spcPct val="0"/>
            </a:spcBef>
            <a:spcAft>
              <a:spcPct val="35000"/>
            </a:spcAft>
            <a:buNone/>
          </a:pPr>
          <a:r>
            <a:rPr lang="en-IE" sz="1600" kern="1200"/>
            <a:t>Inference</a:t>
          </a:r>
          <a:endParaRPr lang="en-US" sz="1600" kern="1200"/>
        </a:p>
      </dsp:txBody>
      <dsp:txXfrm>
        <a:off x="6574117" y="930507"/>
        <a:ext cx="1195729" cy="1139953"/>
      </dsp:txXfrm>
    </dsp:sp>
    <dsp:sp modelId="{771A1F27-51D7-4E1E-9EE6-ABDF70701AB6}">
      <dsp:nvSpPr>
        <dsp:cNvPr id="0" name=""/>
        <dsp:cNvSpPr/>
      </dsp:nvSpPr>
      <dsp:spPr>
        <a:xfrm rot="2700000">
          <a:off x="4549443"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D969-B6D6-4131-9F03-32F91974060A}">
      <dsp:nvSpPr>
        <dsp:cNvPr id="0" name=""/>
        <dsp:cNvSpPr/>
      </dsp:nvSpPr>
      <dsp:spPr>
        <a:xfrm>
          <a:off x="4606916" y="702456"/>
          <a:ext cx="1596306" cy="1596055"/>
        </a:xfrm>
        <a:prstGeom prst="ellipse">
          <a:avLst/>
        </a:prstGeom>
        <a:solidFill>
          <a:srgbClr val="BED9F1">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 validation</a:t>
          </a:r>
          <a:endParaRPr lang="en-US" sz="1600" kern="1200"/>
        </a:p>
      </dsp:txBody>
      <dsp:txXfrm>
        <a:off x="4834028" y="930507"/>
        <a:ext cx="1139908" cy="1139953"/>
      </dsp:txXfrm>
    </dsp:sp>
    <dsp:sp modelId="{C04D4DAE-4636-432D-8D25-0C34171FE8EB}">
      <dsp:nvSpPr>
        <dsp:cNvPr id="0" name=""/>
        <dsp:cNvSpPr/>
      </dsp:nvSpPr>
      <dsp:spPr>
        <a:xfrm rot="2700000">
          <a:off x="2782531"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49422-0B93-4361-A36F-783B9B733CA7}">
      <dsp:nvSpPr>
        <dsp:cNvPr id="0" name=""/>
        <dsp:cNvSpPr/>
      </dsp:nvSpPr>
      <dsp:spPr>
        <a:xfrm>
          <a:off x="2840004"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Validate package</a:t>
          </a:r>
          <a:endParaRPr lang="en-US" sz="1600" kern="1200"/>
        </a:p>
      </dsp:txBody>
      <dsp:txXfrm>
        <a:off x="3067116" y="930507"/>
        <a:ext cx="1139908" cy="1139953"/>
      </dsp:txXfrm>
    </dsp:sp>
    <dsp:sp modelId="{4A6AD493-E275-49F2-9DA1-BCF652F91E0B}">
      <dsp:nvSpPr>
        <dsp:cNvPr id="0" name=""/>
        <dsp:cNvSpPr/>
      </dsp:nvSpPr>
      <dsp:spPr>
        <a:xfrm rot="2700000">
          <a:off x="1015619"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A75E-14C1-4E63-B22E-A70953D824B7}">
      <dsp:nvSpPr>
        <dsp:cNvPr id="0" name=""/>
        <dsp:cNvSpPr/>
      </dsp:nvSpPr>
      <dsp:spPr>
        <a:xfrm>
          <a:off x="1072005"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Receive METS package</a:t>
          </a:r>
          <a:endParaRPr lang="en-US" sz="1600" kern="1200"/>
        </a:p>
      </dsp:txBody>
      <dsp:txXfrm>
        <a:off x="1300204" y="930507"/>
        <a:ext cx="1139908" cy="11399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1FDA9-4066-4255-A0F2-C44E3A6F1720}">
      <dsp:nvSpPr>
        <dsp:cNvPr id="0" name=""/>
        <dsp:cNvSpPr/>
      </dsp:nvSpPr>
      <dsp:spPr>
        <a:xfrm>
          <a:off x="9850060" y="645443"/>
          <a:ext cx="1710405" cy="17100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0C1FE-CF13-464E-9EBD-C82B58F58792}">
      <dsp:nvSpPr>
        <dsp:cNvPr id="0" name=""/>
        <dsp:cNvSpPr/>
      </dsp:nvSpPr>
      <dsp:spPr>
        <a:xfrm>
          <a:off x="9907653" y="702456"/>
          <a:ext cx="1596306" cy="1596055"/>
        </a:xfrm>
        <a:prstGeom prst="ellipse">
          <a:avLst/>
        </a:prstGeom>
        <a:solidFill>
          <a:srgbClr val="FFC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t>Response</a:t>
          </a:r>
        </a:p>
      </dsp:txBody>
      <dsp:txXfrm>
        <a:off x="10135852" y="930507"/>
        <a:ext cx="1139908" cy="1139953"/>
      </dsp:txXfrm>
    </dsp:sp>
    <dsp:sp modelId="{ED65BE22-4FFA-4B87-B94B-7E30AAC7B4E7}">
      <dsp:nvSpPr>
        <dsp:cNvPr id="0" name=""/>
        <dsp:cNvSpPr/>
      </dsp:nvSpPr>
      <dsp:spPr>
        <a:xfrm rot="2700000">
          <a:off x="8083268"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173BE-B218-453F-A72D-E42CA6593854}">
      <dsp:nvSpPr>
        <dsp:cNvPr id="0" name=""/>
        <dsp:cNvSpPr/>
      </dsp:nvSpPr>
      <dsp:spPr>
        <a:xfrm>
          <a:off x="8140740"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kern="1200"/>
            <a:t>Storage</a:t>
          </a:r>
          <a:endParaRPr lang="en-US" sz="1600" b="0" kern="1200"/>
        </a:p>
      </dsp:txBody>
      <dsp:txXfrm>
        <a:off x="8368939" y="930507"/>
        <a:ext cx="1139908" cy="1139953"/>
      </dsp:txXfrm>
    </dsp:sp>
    <dsp:sp modelId="{7F246ABF-DE32-4158-959D-01D51CE6BFC3}">
      <dsp:nvSpPr>
        <dsp:cNvPr id="0" name=""/>
        <dsp:cNvSpPr/>
      </dsp:nvSpPr>
      <dsp:spPr>
        <a:xfrm rot="2700000">
          <a:off x="6316356"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1099-4816-4259-ADEE-87F2C2CA6C21}">
      <dsp:nvSpPr>
        <dsp:cNvPr id="0" name=""/>
        <dsp:cNvSpPr/>
      </dsp:nvSpPr>
      <dsp:spPr>
        <a:xfrm>
          <a:off x="6334743" y="702456"/>
          <a:ext cx="1674477" cy="1596055"/>
        </a:xfrm>
        <a:prstGeom prst="ellipse">
          <a:avLst/>
        </a:prstGeom>
        <a:solidFill>
          <a:schemeClr val="bg2">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a:t>
          </a:r>
        </a:p>
        <a:p>
          <a:pPr marL="0" lvl="0" indent="0" algn="ctr" defTabSz="711200">
            <a:lnSpc>
              <a:spcPct val="90000"/>
            </a:lnSpc>
            <a:spcBef>
              <a:spcPct val="0"/>
            </a:spcBef>
            <a:spcAft>
              <a:spcPct val="35000"/>
            </a:spcAft>
            <a:buNone/>
          </a:pPr>
          <a:r>
            <a:rPr lang="en-IE" sz="1600" kern="1200"/>
            <a:t>Inference</a:t>
          </a:r>
          <a:endParaRPr lang="en-US" sz="1600" kern="1200"/>
        </a:p>
      </dsp:txBody>
      <dsp:txXfrm>
        <a:off x="6574117" y="930507"/>
        <a:ext cx="1195729" cy="1139953"/>
      </dsp:txXfrm>
    </dsp:sp>
    <dsp:sp modelId="{771A1F27-51D7-4E1E-9EE6-ABDF70701AB6}">
      <dsp:nvSpPr>
        <dsp:cNvPr id="0" name=""/>
        <dsp:cNvSpPr/>
      </dsp:nvSpPr>
      <dsp:spPr>
        <a:xfrm rot="2700000">
          <a:off x="4549443"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D969-B6D6-4131-9F03-32F91974060A}">
      <dsp:nvSpPr>
        <dsp:cNvPr id="0" name=""/>
        <dsp:cNvSpPr/>
      </dsp:nvSpPr>
      <dsp:spPr>
        <a:xfrm>
          <a:off x="4606916" y="702456"/>
          <a:ext cx="1596306" cy="1596055"/>
        </a:xfrm>
        <a:prstGeom prst="ellipse">
          <a:avLst/>
        </a:prstGeom>
        <a:solidFill>
          <a:srgbClr val="BED9F1">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 validation</a:t>
          </a:r>
          <a:endParaRPr lang="en-US" sz="1600" kern="1200"/>
        </a:p>
      </dsp:txBody>
      <dsp:txXfrm>
        <a:off x="4834028" y="930507"/>
        <a:ext cx="1139908" cy="1139953"/>
      </dsp:txXfrm>
    </dsp:sp>
    <dsp:sp modelId="{C04D4DAE-4636-432D-8D25-0C34171FE8EB}">
      <dsp:nvSpPr>
        <dsp:cNvPr id="0" name=""/>
        <dsp:cNvSpPr/>
      </dsp:nvSpPr>
      <dsp:spPr>
        <a:xfrm rot="2700000">
          <a:off x="2782531"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49422-0B93-4361-A36F-783B9B733CA7}">
      <dsp:nvSpPr>
        <dsp:cNvPr id="0" name=""/>
        <dsp:cNvSpPr/>
      </dsp:nvSpPr>
      <dsp:spPr>
        <a:xfrm>
          <a:off x="2840004"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Validate package</a:t>
          </a:r>
          <a:endParaRPr lang="en-US" sz="1600" kern="1200"/>
        </a:p>
      </dsp:txBody>
      <dsp:txXfrm>
        <a:off x="3067116" y="930507"/>
        <a:ext cx="1139908" cy="1139953"/>
      </dsp:txXfrm>
    </dsp:sp>
    <dsp:sp modelId="{4A6AD493-E275-49F2-9DA1-BCF652F91E0B}">
      <dsp:nvSpPr>
        <dsp:cNvPr id="0" name=""/>
        <dsp:cNvSpPr/>
      </dsp:nvSpPr>
      <dsp:spPr>
        <a:xfrm rot="2700000">
          <a:off x="1015619"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A75E-14C1-4E63-B22E-A70953D824B7}">
      <dsp:nvSpPr>
        <dsp:cNvPr id="0" name=""/>
        <dsp:cNvSpPr/>
      </dsp:nvSpPr>
      <dsp:spPr>
        <a:xfrm>
          <a:off x="1072005"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Receive METS package</a:t>
          </a:r>
          <a:endParaRPr lang="en-US" sz="1600" kern="1200"/>
        </a:p>
      </dsp:txBody>
      <dsp:txXfrm>
        <a:off x="1300204" y="930507"/>
        <a:ext cx="1139908" cy="11399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FAEF2-DF08-45AC-B9D0-4CA4E6950F38}">
      <dsp:nvSpPr>
        <dsp:cNvPr id="0" name=""/>
        <dsp:cNvSpPr/>
      </dsp:nvSpPr>
      <dsp:spPr>
        <a:xfrm>
          <a:off x="0" y="5225"/>
          <a:ext cx="10934700" cy="131917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E" sz="5500" kern="1200">
              <a:latin typeface="Calibri" panose="020F0502020204030204" pitchFamily="34" charset="0"/>
              <a:cs typeface="Calibri" panose="020F0502020204030204" pitchFamily="34" charset="0"/>
            </a:rPr>
            <a:t>Digital content size</a:t>
          </a:r>
          <a:endParaRPr lang="en-IE" sz="5500" kern="1200"/>
        </a:p>
      </dsp:txBody>
      <dsp:txXfrm>
        <a:off x="64397" y="69622"/>
        <a:ext cx="10805906" cy="1190381"/>
      </dsp:txXfrm>
    </dsp:sp>
    <dsp:sp modelId="{F8209B69-CBB6-497A-BC1F-BDE841F7F0D2}">
      <dsp:nvSpPr>
        <dsp:cNvPr id="0" name=""/>
        <dsp:cNvSpPr/>
      </dsp:nvSpPr>
      <dsp:spPr>
        <a:xfrm>
          <a:off x="0" y="1324400"/>
          <a:ext cx="109347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77"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n-US" sz="4300" kern="1200">
              <a:solidFill>
                <a:srgbClr val="FF0000"/>
              </a:solidFill>
              <a:latin typeface="Calibri" panose="020F0502020204030204" pitchFamily="34" charset="0"/>
              <a:cs typeface="Calibri" panose="020F0502020204030204" pitchFamily="34" charset="0"/>
            </a:rPr>
            <a:t>46</a:t>
          </a:r>
          <a:r>
            <a:rPr lang="en-US" sz="4300" kern="1200">
              <a:latin typeface="Calibri" panose="020F0502020204030204" pitchFamily="34" charset="0"/>
              <a:cs typeface="Calibri" panose="020F0502020204030204" pitchFamily="34" charset="0"/>
            </a:rPr>
            <a:t> million files, and growing</a:t>
          </a:r>
          <a:endParaRPr lang="en-IE" sz="4300" kern="1200"/>
        </a:p>
      </dsp:txBody>
      <dsp:txXfrm>
        <a:off x="0" y="1324400"/>
        <a:ext cx="10934700" cy="910800"/>
      </dsp:txXfrm>
    </dsp:sp>
    <dsp:sp modelId="{3309C6CD-86C3-4822-BB16-975E93B9C318}">
      <dsp:nvSpPr>
        <dsp:cNvPr id="0" name=""/>
        <dsp:cNvSpPr/>
      </dsp:nvSpPr>
      <dsp:spPr>
        <a:xfrm>
          <a:off x="0" y="2235200"/>
          <a:ext cx="10934700" cy="1319175"/>
        </a:xfrm>
        <a:prstGeom prst="roundRect">
          <a:avLst/>
        </a:prstGeom>
        <a:solidFill>
          <a:schemeClr val="accent3">
            <a:hueOff val="-7818965"/>
            <a:satOff val="11094"/>
            <a:lumOff val="12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E" sz="5500" kern="1200">
              <a:latin typeface="Calibri" panose="020F0502020204030204" pitchFamily="34" charset="0"/>
              <a:cs typeface="Calibri" panose="020F0502020204030204" pitchFamily="34" charset="0"/>
            </a:rPr>
            <a:t>Virtuoso size</a:t>
          </a:r>
          <a:endParaRPr lang="en-IE" sz="5500" kern="1200"/>
        </a:p>
      </dsp:txBody>
      <dsp:txXfrm>
        <a:off x="64397" y="2299597"/>
        <a:ext cx="10805906" cy="1190381"/>
      </dsp:txXfrm>
    </dsp:sp>
    <dsp:sp modelId="{7AB9C787-BCD6-41C2-B43F-20DEFC5031BA}">
      <dsp:nvSpPr>
        <dsp:cNvPr id="0" name=""/>
        <dsp:cNvSpPr/>
      </dsp:nvSpPr>
      <dsp:spPr>
        <a:xfrm>
          <a:off x="0" y="3554375"/>
          <a:ext cx="109347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77"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n-US" sz="4300" kern="1200">
              <a:solidFill>
                <a:srgbClr val="FF0000"/>
              </a:solidFill>
              <a:latin typeface="Calibri" panose="020F0502020204030204" pitchFamily="34" charset="0"/>
              <a:cs typeface="Calibri" panose="020F0502020204030204" pitchFamily="34" charset="0"/>
            </a:rPr>
            <a:t>&gt;1.3 </a:t>
          </a:r>
          <a:r>
            <a:rPr lang="en-US" sz="4300" kern="1200">
              <a:latin typeface="Calibri" panose="020F0502020204030204" pitchFamily="34" charset="0"/>
              <a:cs typeface="Calibri" panose="020F0502020204030204" pitchFamily="34" charset="0"/>
            </a:rPr>
            <a:t>billion piece of data (triples)</a:t>
          </a:r>
          <a:endParaRPr lang="en-IE" sz="4300" kern="1200"/>
        </a:p>
      </dsp:txBody>
      <dsp:txXfrm>
        <a:off x="0" y="3554375"/>
        <a:ext cx="10934700" cy="910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B5196-E153-45DB-B192-F82F59017DBA}">
      <dsp:nvSpPr>
        <dsp:cNvPr id="0" name=""/>
        <dsp:cNvSpPr/>
      </dsp:nvSpPr>
      <dsp:spPr>
        <a:xfrm>
          <a:off x="1519" y="0"/>
          <a:ext cx="4317680" cy="35449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panose="020F0502020204030204" pitchFamily="34" charset="0"/>
              <a:cs typeface="Calibri" panose="020F0502020204030204" pitchFamily="34" charset="0"/>
            </a:rPr>
            <a:t>Data Layer</a:t>
          </a:r>
        </a:p>
      </dsp:txBody>
      <dsp:txXfrm>
        <a:off x="1519" y="0"/>
        <a:ext cx="4317680" cy="1063497"/>
      </dsp:txXfrm>
    </dsp:sp>
    <dsp:sp modelId="{AABA54E4-E463-47EB-8F92-D011117081FF}">
      <dsp:nvSpPr>
        <dsp:cNvPr id="0" name=""/>
        <dsp:cNvSpPr/>
      </dsp:nvSpPr>
      <dsp:spPr>
        <a:xfrm>
          <a:off x="447811" y="1010322"/>
          <a:ext cx="3452371" cy="965930"/>
        </a:xfrm>
        <a:prstGeom prst="roundRect">
          <a:avLst>
            <a:gd name="adj" fmla="val 10000"/>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METADATA</a:t>
          </a:r>
          <a:r>
            <a:rPr lang="en-US" sz="2400" kern="1200">
              <a:latin typeface="Calibri" panose="020F0502020204030204" pitchFamily="34" charset="0"/>
              <a:cs typeface="Calibri" panose="020F0502020204030204" pitchFamily="34" charset="0"/>
            </a:rPr>
            <a:t>: Structured data about the digital content</a:t>
          </a:r>
        </a:p>
      </dsp:txBody>
      <dsp:txXfrm>
        <a:off x="476102" y="1038613"/>
        <a:ext cx="3395789" cy="909348"/>
      </dsp:txXfrm>
    </dsp:sp>
    <dsp:sp modelId="{90554018-8309-4E12-87F7-ED08D83B35A4}">
      <dsp:nvSpPr>
        <dsp:cNvPr id="0" name=""/>
        <dsp:cNvSpPr/>
      </dsp:nvSpPr>
      <dsp:spPr>
        <a:xfrm>
          <a:off x="202911" y="2270576"/>
          <a:ext cx="3898684" cy="10098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ts val="0"/>
            </a:spcAft>
            <a:buNone/>
          </a:pPr>
          <a:r>
            <a:rPr lang="en-US" sz="2400" b="1" kern="1200">
              <a:latin typeface="Calibri" panose="020F0502020204030204" pitchFamily="34" charset="0"/>
              <a:cs typeface="Calibri" panose="020F0502020204030204" pitchFamily="34" charset="0"/>
            </a:rPr>
            <a:t>DATA</a:t>
          </a:r>
          <a:r>
            <a:rPr lang="en-US" sz="2400" kern="1200">
              <a:latin typeface="Calibri" panose="020F0502020204030204" pitchFamily="34" charset="0"/>
              <a:cs typeface="Calibri" panose="020F0502020204030204" pitchFamily="34" charset="0"/>
            </a:rPr>
            <a:t>: Digital Content</a:t>
          </a:r>
        </a:p>
        <a:p>
          <a:pPr marL="0" lvl="0" indent="0" algn="ctr" defTabSz="1066800">
            <a:lnSpc>
              <a:spcPct val="90000"/>
            </a:lnSpc>
            <a:spcBef>
              <a:spcPct val="0"/>
            </a:spcBef>
            <a:spcAft>
              <a:spcPts val="0"/>
            </a:spcAft>
            <a:buNone/>
          </a:pPr>
          <a:r>
            <a:rPr lang="en-IE" sz="1100" kern="1200">
              <a:latin typeface="Calibri" panose="020F0502020204030204" pitchFamily="34" charset="0"/>
              <a:cs typeface="Calibri" panose="020F0502020204030204" pitchFamily="34" charset="0"/>
            </a:rPr>
            <a:t>(</a:t>
          </a:r>
          <a:r>
            <a:rPr lang="en-IE" sz="1800" kern="1200">
              <a:latin typeface="Calibri" panose="020F0502020204030204" pitchFamily="34" charset="0"/>
              <a:cs typeface="Calibri" panose="020F0502020204030204" pitchFamily="34" charset="0"/>
            </a:rPr>
            <a:t>documents in specific file formats and EU languages)</a:t>
          </a:r>
          <a:endParaRPr lang="en-US" sz="1800" kern="1200">
            <a:latin typeface="Calibri" panose="020F0502020204030204" pitchFamily="34" charset="0"/>
            <a:cs typeface="Calibri" panose="020F0502020204030204" pitchFamily="34" charset="0"/>
          </a:endParaRPr>
        </a:p>
      </dsp:txBody>
      <dsp:txXfrm>
        <a:off x="232489" y="2300154"/>
        <a:ext cx="3839528" cy="950707"/>
      </dsp:txXfrm>
    </dsp:sp>
    <dsp:sp modelId="{6B04E684-F6BA-46C6-8058-F139B01A8A2A}">
      <dsp:nvSpPr>
        <dsp:cNvPr id="0" name=""/>
        <dsp:cNvSpPr/>
      </dsp:nvSpPr>
      <dsp:spPr>
        <a:xfrm>
          <a:off x="4716537" y="0"/>
          <a:ext cx="4305542" cy="35449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panose="020F0502020204030204" pitchFamily="34" charset="0"/>
              <a:cs typeface="Calibri" panose="020F0502020204030204" pitchFamily="34" charset="0"/>
            </a:rPr>
            <a:t>Data Definition Layer</a:t>
          </a:r>
        </a:p>
      </dsp:txBody>
      <dsp:txXfrm>
        <a:off x="4716537" y="0"/>
        <a:ext cx="4305542" cy="1063497"/>
      </dsp:txXfrm>
    </dsp:sp>
    <dsp:sp modelId="{27714F5D-7AA8-47FD-BD42-35119D089707}">
      <dsp:nvSpPr>
        <dsp:cNvPr id="0" name=""/>
        <dsp:cNvSpPr/>
      </dsp:nvSpPr>
      <dsp:spPr>
        <a:xfrm>
          <a:off x="5042406" y="1063800"/>
          <a:ext cx="3650765" cy="696449"/>
        </a:xfrm>
        <a:prstGeom prst="roundRect">
          <a:avLst>
            <a:gd name="adj" fmla="val 10000"/>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COMMON VOCABULARY</a:t>
          </a:r>
        </a:p>
      </dsp:txBody>
      <dsp:txXfrm>
        <a:off x="5062804" y="1084198"/>
        <a:ext cx="3609969" cy="655653"/>
      </dsp:txXfrm>
    </dsp:sp>
    <dsp:sp modelId="{FC8EAAD6-CD9B-41DE-A6D1-8056E32DC082}">
      <dsp:nvSpPr>
        <dsp:cNvPr id="0" name=""/>
        <dsp:cNvSpPr/>
      </dsp:nvSpPr>
      <dsp:spPr>
        <a:xfrm>
          <a:off x="5042406" y="1867396"/>
          <a:ext cx="3650765" cy="696449"/>
        </a:xfrm>
        <a:prstGeom prst="roundRect">
          <a:avLst>
            <a:gd name="adj" fmla="val 10000"/>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AUTHORITY TABLES</a:t>
          </a:r>
        </a:p>
      </dsp:txBody>
      <dsp:txXfrm>
        <a:off x="5062804" y="1887794"/>
        <a:ext cx="3609969" cy="655653"/>
      </dsp:txXfrm>
    </dsp:sp>
    <dsp:sp modelId="{A85EE437-C652-4906-B81E-6E66F9C1DF1B}">
      <dsp:nvSpPr>
        <dsp:cNvPr id="0" name=""/>
        <dsp:cNvSpPr/>
      </dsp:nvSpPr>
      <dsp:spPr>
        <a:xfrm>
          <a:off x="5013780" y="2640896"/>
          <a:ext cx="3679391" cy="696449"/>
        </a:xfrm>
        <a:prstGeom prst="roundRect">
          <a:avLst>
            <a:gd name="adj" fmla="val 10000"/>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THESAURI</a:t>
          </a:r>
        </a:p>
      </dsp:txBody>
      <dsp:txXfrm>
        <a:off x="5034178" y="2661294"/>
        <a:ext cx="3638595" cy="6556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C6C61-E296-4379-948E-500EDDF29D12}">
      <dsp:nvSpPr>
        <dsp:cNvPr id="0" name=""/>
        <dsp:cNvSpPr/>
      </dsp:nvSpPr>
      <dsp:spPr>
        <a:xfrm>
          <a:off x="1346" y="145888"/>
          <a:ext cx="2134827" cy="84835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Work</a:t>
          </a:r>
        </a:p>
      </dsp:txBody>
      <dsp:txXfrm>
        <a:off x="26193" y="170735"/>
        <a:ext cx="2085133" cy="798656"/>
      </dsp:txXfrm>
    </dsp:sp>
    <dsp:sp modelId="{9E963991-A604-4FF9-8C6E-ABA3A4FDBBCF}">
      <dsp:nvSpPr>
        <dsp:cNvPr id="0" name=""/>
        <dsp:cNvSpPr/>
      </dsp:nvSpPr>
      <dsp:spPr>
        <a:xfrm>
          <a:off x="1022176" y="994238"/>
          <a:ext cx="91440" cy="479258"/>
        </a:xfrm>
        <a:custGeom>
          <a:avLst/>
          <a:gdLst/>
          <a:ahLst/>
          <a:cxnLst/>
          <a:rect l="0" t="0" r="0" b="0"/>
          <a:pathLst>
            <a:path>
              <a:moveTo>
                <a:pt x="46584" y="0"/>
              </a:moveTo>
              <a:lnTo>
                <a:pt x="46584" y="239629"/>
              </a:lnTo>
              <a:lnTo>
                <a:pt x="45720" y="239629"/>
              </a:lnTo>
              <a:lnTo>
                <a:pt x="45720" y="479258"/>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A9997E-8B00-4E2F-B467-0EAC58E8CD14}">
      <dsp:nvSpPr>
        <dsp:cNvPr id="0" name=""/>
        <dsp:cNvSpPr/>
      </dsp:nvSpPr>
      <dsp:spPr>
        <a:xfrm>
          <a:off x="33491" y="1473497"/>
          <a:ext cx="2068808" cy="84835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Expression</a:t>
          </a:r>
        </a:p>
      </dsp:txBody>
      <dsp:txXfrm>
        <a:off x="58338" y="1498344"/>
        <a:ext cx="2019114" cy="798656"/>
      </dsp:txXfrm>
    </dsp:sp>
    <dsp:sp modelId="{6DCDF85D-5426-4D86-BDAA-194733440A78}">
      <dsp:nvSpPr>
        <dsp:cNvPr id="0" name=""/>
        <dsp:cNvSpPr/>
      </dsp:nvSpPr>
      <dsp:spPr>
        <a:xfrm>
          <a:off x="1022176" y="2321847"/>
          <a:ext cx="91440" cy="408921"/>
        </a:xfrm>
        <a:custGeom>
          <a:avLst/>
          <a:gdLst/>
          <a:ahLst/>
          <a:cxnLst/>
          <a:rect l="0" t="0" r="0" b="0"/>
          <a:pathLst>
            <a:path>
              <a:moveTo>
                <a:pt x="45720" y="0"/>
              </a:moveTo>
              <a:lnTo>
                <a:pt x="45720" y="204460"/>
              </a:lnTo>
              <a:lnTo>
                <a:pt x="45910" y="204460"/>
              </a:lnTo>
              <a:lnTo>
                <a:pt x="45910" y="408921"/>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3993EB-7DFD-453C-9643-7E187044D5BE}">
      <dsp:nvSpPr>
        <dsp:cNvPr id="0" name=""/>
        <dsp:cNvSpPr/>
      </dsp:nvSpPr>
      <dsp:spPr>
        <a:xfrm>
          <a:off x="42036" y="2730769"/>
          <a:ext cx="2052100" cy="84835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Manifestation</a:t>
          </a:r>
        </a:p>
      </dsp:txBody>
      <dsp:txXfrm>
        <a:off x="66883" y="2755616"/>
        <a:ext cx="2002406" cy="798656"/>
      </dsp:txXfrm>
    </dsp:sp>
    <dsp:sp modelId="{DCBE8D50-B675-4171-972F-D4A06003AD76}">
      <dsp:nvSpPr>
        <dsp:cNvPr id="0" name=""/>
        <dsp:cNvSpPr/>
      </dsp:nvSpPr>
      <dsp:spPr>
        <a:xfrm>
          <a:off x="1022367" y="3579119"/>
          <a:ext cx="91440" cy="339340"/>
        </a:xfrm>
        <a:custGeom>
          <a:avLst/>
          <a:gdLst/>
          <a:ahLst/>
          <a:cxnLst/>
          <a:rect l="0" t="0" r="0" b="0"/>
          <a:pathLst>
            <a:path>
              <a:moveTo>
                <a:pt x="45720" y="0"/>
              </a:moveTo>
              <a:lnTo>
                <a:pt x="45720" y="33934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945830-53BB-453B-A02D-BE042B5A0E44}">
      <dsp:nvSpPr>
        <dsp:cNvPr id="0" name=""/>
        <dsp:cNvSpPr/>
      </dsp:nvSpPr>
      <dsp:spPr>
        <a:xfrm>
          <a:off x="40993" y="3918459"/>
          <a:ext cx="2054187" cy="59624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Item</a:t>
          </a:r>
        </a:p>
      </dsp:txBody>
      <dsp:txXfrm>
        <a:off x="58456" y="3935922"/>
        <a:ext cx="2019261" cy="5613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45D19-CE5E-48BD-A9CF-AB7D62DDDCEF}">
      <dsp:nvSpPr>
        <dsp:cNvPr id="0" name=""/>
        <dsp:cNvSpPr/>
      </dsp:nvSpPr>
      <dsp:spPr>
        <a:xfrm>
          <a:off x="2602684" y="14750"/>
          <a:ext cx="1386991" cy="7953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latin typeface="Calibri" panose="020F0502020204030204" pitchFamily="34" charset="0"/>
              <a:cs typeface="Calibri" panose="020F0502020204030204" pitchFamily="34" charset="0"/>
            </a:rPr>
            <a:t>Official</a:t>
          </a:r>
        </a:p>
        <a:p>
          <a:pPr marL="0" lvl="0" indent="0" algn="ctr" defTabSz="711200">
            <a:lnSpc>
              <a:spcPct val="90000"/>
            </a:lnSpc>
            <a:spcBef>
              <a:spcPct val="0"/>
            </a:spcBef>
            <a:spcAft>
              <a:spcPct val="35000"/>
            </a:spcAft>
            <a:buNone/>
          </a:pPr>
          <a:r>
            <a:rPr lang="en-IE" sz="1600" i="1" kern="1200">
              <a:latin typeface="Calibri" panose="020F0502020204030204" pitchFamily="34" charset="0"/>
              <a:cs typeface="Calibri" panose="020F0502020204030204" pitchFamily="34" charset="0"/>
            </a:rPr>
            <a:t>Journal</a:t>
          </a:r>
        </a:p>
        <a:p>
          <a:pPr marL="0" lvl="0" indent="0" algn="ctr" defTabSz="711200">
            <a:lnSpc>
              <a:spcPct val="90000"/>
            </a:lnSpc>
            <a:spcBef>
              <a:spcPct val="0"/>
            </a:spcBef>
            <a:spcAft>
              <a:spcPct val="35000"/>
            </a:spcAft>
            <a:buNone/>
          </a:pPr>
          <a:r>
            <a:rPr lang="en-IE" sz="900" i="1" kern="1200">
              <a:latin typeface="Calibri" panose="020F0502020204030204" pitchFamily="34" charset="0"/>
              <a:cs typeface="Calibri" panose="020F0502020204030204" pitchFamily="34" charset="0"/>
            </a:rPr>
            <a:t>(JOC 2021 009)</a:t>
          </a:r>
          <a:endParaRPr lang="en-US" sz="900" i="1" kern="1200">
            <a:latin typeface="Calibri" panose="020F0502020204030204" pitchFamily="34" charset="0"/>
            <a:cs typeface="Calibri" panose="020F0502020204030204" pitchFamily="34" charset="0"/>
          </a:endParaRPr>
        </a:p>
      </dsp:txBody>
      <dsp:txXfrm>
        <a:off x="2625979" y="38045"/>
        <a:ext cx="1340401" cy="748749"/>
      </dsp:txXfrm>
    </dsp:sp>
    <dsp:sp modelId="{9B87E708-84C7-424A-B986-09E1EDFE862F}">
      <dsp:nvSpPr>
        <dsp:cNvPr id="0" name=""/>
        <dsp:cNvSpPr/>
      </dsp:nvSpPr>
      <dsp:spPr>
        <a:xfrm>
          <a:off x="2013281" y="810090"/>
          <a:ext cx="1282899" cy="648247"/>
        </a:xfrm>
        <a:custGeom>
          <a:avLst/>
          <a:gdLst/>
          <a:ahLst/>
          <a:cxnLst/>
          <a:rect l="0" t="0" r="0" b="0"/>
          <a:pathLst>
            <a:path>
              <a:moveTo>
                <a:pt x="1282899" y="0"/>
              </a:moveTo>
              <a:lnTo>
                <a:pt x="1282899" y="324123"/>
              </a:lnTo>
              <a:lnTo>
                <a:pt x="0" y="324123"/>
              </a:lnTo>
              <a:lnTo>
                <a:pt x="0" y="648247"/>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DC4781-9761-4331-A3EB-0CE9D408A4DE}">
      <dsp:nvSpPr>
        <dsp:cNvPr id="0" name=""/>
        <dsp:cNvSpPr/>
      </dsp:nvSpPr>
      <dsp:spPr>
        <a:xfrm>
          <a:off x="1504968" y="1458337"/>
          <a:ext cx="1016624" cy="6777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latin typeface="Calibri" panose="020F0502020204030204" pitchFamily="34" charset="0"/>
              <a:cs typeface="Calibri" panose="020F0502020204030204" pitchFamily="34" charset="0"/>
            </a:rPr>
            <a:t>ENG</a:t>
          </a:r>
        </a:p>
      </dsp:txBody>
      <dsp:txXfrm>
        <a:off x="1524819" y="1478188"/>
        <a:ext cx="976922" cy="638047"/>
      </dsp:txXfrm>
    </dsp:sp>
    <dsp:sp modelId="{8288CE57-4CDA-4957-A9C6-127DD3793E80}">
      <dsp:nvSpPr>
        <dsp:cNvPr id="0" name=""/>
        <dsp:cNvSpPr/>
      </dsp:nvSpPr>
      <dsp:spPr>
        <a:xfrm>
          <a:off x="647425" y="2136087"/>
          <a:ext cx="1365855" cy="463526"/>
        </a:xfrm>
        <a:custGeom>
          <a:avLst/>
          <a:gdLst/>
          <a:ahLst/>
          <a:cxnLst/>
          <a:rect l="0" t="0" r="0" b="0"/>
          <a:pathLst>
            <a:path>
              <a:moveTo>
                <a:pt x="1365855" y="0"/>
              </a:moveTo>
              <a:lnTo>
                <a:pt x="1365855" y="231763"/>
              </a:lnTo>
              <a:lnTo>
                <a:pt x="0" y="231763"/>
              </a:lnTo>
              <a:lnTo>
                <a:pt x="0" y="463526"/>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CDC942-9B47-49F0-AD91-4FEDE430D286}">
      <dsp:nvSpPr>
        <dsp:cNvPr id="0" name=""/>
        <dsp:cNvSpPr/>
      </dsp:nvSpPr>
      <dsp:spPr>
        <a:xfrm>
          <a:off x="139112" y="2599614"/>
          <a:ext cx="1016624" cy="67774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latin typeface="Calibri" panose="020F0502020204030204" pitchFamily="34" charset="0"/>
              <a:cs typeface="Calibri" panose="020F0502020204030204" pitchFamily="34" charset="0"/>
            </a:rPr>
            <a:t>pdf</a:t>
          </a:r>
        </a:p>
      </dsp:txBody>
      <dsp:txXfrm>
        <a:off x="158963" y="2619465"/>
        <a:ext cx="976922" cy="638047"/>
      </dsp:txXfrm>
    </dsp:sp>
    <dsp:sp modelId="{9A5B504A-F1AD-4902-9B1C-84178E74A3E5}">
      <dsp:nvSpPr>
        <dsp:cNvPr id="0" name=""/>
        <dsp:cNvSpPr/>
      </dsp:nvSpPr>
      <dsp:spPr>
        <a:xfrm>
          <a:off x="601705" y="3277364"/>
          <a:ext cx="91440" cy="441635"/>
        </a:xfrm>
        <a:custGeom>
          <a:avLst/>
          <a:gdLst/>
          <a:ahLst/>
          <a:cxnLst/>
          <a:rect l="0" t="0" r="0" b="0"/>
          <a:pathLst>
            <a:path>
              <a:moveTo>
                <a:pt x="45720" y="0"/>
              </a:moveTo>
              <a:lnTo>
                <a:pt x="45720" y="220817"/>
              </a:lnTo>
              <a:lnTo>
                <a:pt x="46106" y="220817"/>
              </a:lnTo>
              <a:lnTo>
                <a:pt x="46106" y="44163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4AFEA6-7012-4443-9039-A6B48C1589E8}">
      <dsp:nvSpPr>
        <dsp:cNvPr id="0" name=""/>
        <dsp:cNvSpPr/>
      </dsp:nvSpPr>
      <dsp:spPr>
        <a:xfrm>
          <a:off x="1700" y="3718999"/>
          <a:ext cx="1292221" cy="6777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latin typeface="Calibri" panose="020F0502020204030204" pitchFamily="34" charset="0"/>
              <a:cs typeface="Calibri" panose="020F0502020204030204" pitchFamily="34" charset="0"/>
            </a:rPr>
            <a:t>digital item (physical file)</a:t>
          </a:r>
        </a:p>
      </dsp:txBody>
      <dsp:txXfrm>
        <a:off x="21551" y="3738850"/>
        <a:ext cx="1252519" cy="638047"/>
      </dsp:txXfrm>
    </dsp:sp>
    <dsp:sp modelId="{5FD547D6-D648-4DC0-A776-3D3E98906BA3}">
      <dsp:nvSpPr>
        <dsp:cNvPr id="0" name=""/>
        <dsp:cNvSpPr/>
      </dsp:nvSpPr>
      <dsp:spPr>
        <a:xfrm>
          <a:off x="1967561" y="2136087"/>
          <a:ext cx="91440" cy="451090"/>
        </a:xfrm>
        <a:custGeom>
          <a:avLst/>
          <a:gdLst/>
          <a:ahLst/>
          <a:cxnLst/>
          <a:rect l="0" t="0" r="0" b="0"/>
          <a:pathLst>
            <a:path>
              <a:moveTo>
                <a:pt x="45720" y="0"/>
              </a:moveTo>
              <a:lnTo>
                <a:pt x="45720" y="45109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155390-F680-4EC1-B7E4-1F16193B976F}">
      <dsp:nvSpPr>
        <dsp:cNvPr id="0" name=""/>
        <dsp:cNvSpPr/>
      </dsp:nvSpPr>
      <dsp:spPr>
        <a:xfrm>
          <a:off x="1504968" y="2587177"/>
          <a:ext cx="1016624" cy="67774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i="1" kern="1200">
              <a:latin typeface="Calibri" panose="020F0502020204030204" pitchFamily="34" charset="0"/>
              <a:cs typeface="Calibri" panose="020F0502020204030204" pitchFamily="34" charset="0"/>
            </a:rPr>
            <a:t>fmx4</a:t>
          </a:r>
          <a:endParaRPr lang="en-US" sz="1600" i="1" kern="1200">
            <a:latin typeface="Calibri" panose="020F0502020204030204" pitchFamily="34" charset="0"/>
            <a:cs typeface="Calibri" panose="020F0502020204030204" pitchFamily="34" charset="0"/>
          </a:endParaRPr>
        </a:p>
      </dsp:txBody>
      <dsp:txXfrm>
        <a:off x="1524819" y="2607028"/>
        <a:ext cx="976922" cy="638047"/>
      </dsp:txXfrm>
    </dsp:sp>
    <dsp:sp modelId="{854CB606-72C5-48CF-A3A3-051F5D12864F}">
      <dsp:nvSpPr>
        <dsp:cNvPr id="0" name=""/>
        <dsp:cNvSpPr/>
      </dsp:nvSpPr>
      <dsp:spPr>
        <a:xfrm>
          <a:off x="2013281" y="2136087"/>
          <a:ext cx="1277368" cy="463526"/>
        </a:xfrm>
        <a:custGeom>
          <a:avLst/>
          <a:gdLst/>
          <a:ahLst/>
          <a:cxnLst/>
          <a:rect l="0" t="0" r="0" b="0"/>
          <a:pathLst>
            <a:path>
              <a:moveTo>
                <a:pt x="0" y="0"/>
              </a:moveTo>
              <a:lnTo>
                <a:pt x="0" y="231763"/>
              </a:lnTo>
              <a:lnTo>
                <a:pt x="1277368" y="231763"/>
              </a:lnTo>
              <a:lnTo>
                <a:pt x="1277368" y="463526"/>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42BB8F-6208-4F00-8950-D6EAC9830AF6}">
      <dsp:nvSpPr>
        <dsp:cNvPr id="0" name=""/>
        <dsp:cNvSpPr/>
      </dsp:nvSpPr>
      <dsp:spPr>
        <a:xfrm>
          <a:off x="2782337" y="2599614"/>
          <a:ext cx="1016624" cy="67774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err="1">
              <a:latin typeface="Calibri" panose="020F0502020204030204" pitchFamily="34" charset="0"/>
              <a:cs typeface="Calibri" panose="020F0502020204030204" pitchFamily="34" charset="0"/>
            </a:rPr>
            <a:t>xhtml</a:t>
          </a:r>
          <a:endParaRPr lang="en-US" sz="1600" i="1" kern="1200">
            <a:latin typeface="Calibri" panose="020F0502020204030204" pitchFamily="34" charset="0"/>
            <a:cs typeface="Calibri" panose="020F0502020204030204" pitchFamily="34" charset="0"/>
          </a:endParaRPr>
        </a:p>
      </dsp:txBody>
      <dsp:txXfrm>
        <a:off x="2802188" y="2619465"/>
        <a:ext cx="976922" cy="638047"/>
      </dsp:txXfrm>
    </dsp:sp>
    <dsp:sp modelId="{93C8D4C1-3DA1-4FAD-94FF-05CEE7582258}">
      <dsp:nvSpPr>
        <dsp:cNvPr id="0" name=""/>
        <dsp:cNvSpPr/>
      </dsp:nvSpPr>
      <dsp:spPr>
        <a:xfrm>
          <a:off x="3250460" y="810090"/>
          <a:ext cx="91440" cy="648247"/>
        </a:xfrm>
        <a:custGeom>
          <a:avLst/>
          <a:gdLst/>
          <a:ahLst/>
          <a:cxnLst/>
          <a:rect l="0" t="0" r="0" b="0"/>
          <a:pathLst>
            <a:path>
              <a:moveTo>
                <a:pt x="45720" y="0"/>
              </a:moveTo>
              <a:lnTo>
                <a:pt x="45720" y="648247"/>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D2A88F-6506-4E50-ACBD-0DD21A200F59}">
      <dsp:nvSpPr>
        <dsp:cNvPr id="0" name=""/>
        <dsp:cNvSpPr/>
      </dsp:nvSpPr>
      <dsp:spPr>
        <a:xfrm>
          <a:off x="2787867" y="1458337"/>
          <a:ext cx="1016624" cy="6777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latin typeface="Calibri" panose="020F0502020204030204" pitchFamily="34" charset="0"/>
              <a:cs typeface="Calibri" panose="020F0502020204030204" pitchFamily="34" charset="0"/>
            </a:rPr>
            <a:t>FRA</a:t>
          </a:r>
        </a:p>
      </dsp:txBody>
      <dsp:txXfrm>
        <a:off x="2807718" y="1478188"/>
        <a:ext cx="976922" cy="638047"/>
      </dsp:txXfrm>
    </dsp:sp>
    <dsp:sp modelId="{93133FC6-D758-4D93-B00A-1761A0726AA3}">
      <dsp:nvSpPr>
        <dsp:cNvPr id="0" name=""/>
        <dsp:cNvSpPr/>
      </dsp:nvSpPr>
      <dsp:spPr>
        <a:xfrm>
          <a:off x="3296180" y="810090"/>
          <a:ext cx="1293960" cy="648247"/>
        </a:xfrm>
        <a:custGeom>
          <a:avLst/>
          <a:gdLst/>
          <a:ahLst/>
          <a:cxnLst/>
          <a:rect l="0" t="0" r="0" b="0"/>
          <a:pathLst>
            <a:path>
              <a:moveTo>
                <a:pt x="0" y="0"/>
              </a:moveTo>
              <a:lnTo>
                <a:pt x="0" y="324123"/>
              </a:lnTo>
              <a:lnTo>
                <a:pt x="1293960" y="324123"/>
              </a:lnTo>
              <a:lnTo>
                <a:pt x="1293960" y="648247"/>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25A382-B1B0-4247-BC8A-4BD4E4EBB149}">
      <dsp:nvSpPr>
        <dsp:cNvPr id="0" name=""/>
        <dsp:cNvSpPr/>
      </dsp:nvSpPr>
      <dsp:spPr>
        <a:xfrm>
          <a:off x="4081828" y="1458337"/>
          <a:ext cx="1016624" cy="6777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latin typeface="Calibri" panose="020F0502020204030204" pitchFamily="34" charset="0"/>
              <a:cs typeface="Calibri" panose="020F0502020204030204" pitchFamily="34" charset="0"/>
            </a:rPr>
            <a:t>ALL 23/24 LVs</a:t>
          </a:r>
        </a:p>
      </dsp:txBody>
      <dsp:txXfrm>
        <a:off x="4101679" y="1478188"/>
        <a:ext cx="976922" cy="6380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3B98E-B89D-4C26-ADF8-6ACFFB69B963}">
      <dsp:nvSpPr>
        <dsp:cNvPr id="0" name=""/>
        <dsp:cNvSpPr/>
      </dsp:nvSpPr>
      <dsp:spPr>
        <a:xfrm>
          <a:off x="0" y="1488"/>
          <a:ext cx="10493435" cy="98235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IE" sz="2400" b="1" u="sng" kern="1200">
              <a:latin typeface="Calibri" panose="020F0502020204030204" pitchFamily="34" charset="0"/>
              <a:cs typeface="Calibri" panose="020F0502020204030204" pitchFamily="34" charset="0"/>
            </a:rPr>
            <a:t>Work-expression-manifestation-item</a:t>
          </a:r>
          <a:r>
            <a:rPr lang="en-IE" sz="2400" b="1" i="1" u="sng" kern="1200">
              <a:latin typeface="Calibri" panose="020F0502020204030204" pitchFamily="34" charset="0"/>
              <a:cs typeface="Calibri" panose="020F0502020204030204" pitchFamily="34" charset="0"/>
            </a:rPr>
            <a:t> </a:t>
          </a:r>
          <a:r>
            <a:rPr lang="en-IE" sz="2400" b="1" kern="1200">
              <a:latin typeface="Calibri" panose="020F0502020204030204" pitchFamily="34" charset="0"/>
              <a:cs typeface="Calibri" panose="020F0502020204030204" pitchFamily="34" charset="0"/>
            </a:rPr>
            <a:t> (WEMI) hierarchy </a:t>
          </a:r>
          <a:r>
            <a:rPr lang="en-IE" sz="2400" kern="1200">
              <a:latin typeface="Calibri" panose="020F0502020204030204" pitchFamily="34" charset="0"/>
              <a:cs typeface="Calibri" panose="020F0502020204030204" pitchFamily="34" charset="0"/>
            </a:rPr>
            <a:t>for digital content  (content streams) representation</a:t>
          </a:r>
          <a:endParaRPr lang="en-US" sz="2400" kern="1200">
            <a:latin typeface="Calibri" panose="020F0502020204030204" pitchFamily="34" charset="0"/>
            <a:cs typeface="Calibri" panose="020F0502020204030204" pitchFamily="34" charset="0"/>
          </a:endParaRPr>
        </a:p>
      </dsp:txBody>
      <dsp:txXfrm>
        <a:off x="0" y="1488"/>
        <a:ext cx="10493435" cy="982359"/>
      </dsp:txXfrm>
    </dsp:sp>
    <dsp:sp modelId="{E691AAFE-5480-4E20-A688-E1632693E0C8}">
      <dsp:nvSpPr>
        <dsp:cNvPr id="0" name=""/>
        <dsp:cNvSpPr/>
      </dsp:nvSpPr>
      <dsp:spPr>
        <a:xfrm>
          <a:off x="0" y="1032965"/>
          <a:ext cx="10493435" cy="982359"/>
        </a:xfrm>
        <a:prstGeom prst="rect">
          <a:avLst/>
        </a:prstGeom>
        <a:gradFill rotWithShape="0">
          <a:gsLst>
            <a:gs pos="0">
              <a:schemeClr val="accent2">
                <a:hueOff val="-906118"/>
                <a:satOff val="1981"/>
                <a:lumOff val="-7353"/>
                <a:alphaOff val="0"/>
                <a:lumMod val="110000"/>
                <a:satMod val="105000"/>
                <a:tint val="67000"/>
              </a:schemeClr>
            </a:gs>
            <a:gs pos="50000">
              <a:schemeClr val="accent2">
                <a:hueOff val="-906118"/>
                <a:satOff val="1981"/>
                <a:lumOff val="-7353"/>
                <a:alphaOff val="0"/>
                <a:lumMod val="105000"/>
                <a:satMod val="103000"/>
                <a:tint val="73000"/>
              </a:schemeClr>
            </a:gs>
            <a:gs pos="100000">
              <a:schemeClr val="accent2">
                <a:hueOff val="-906118"/>
                <a:satOff val="1981"/>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IE" sz="2400" b="1" u="sng" kern="1200">
              <a:latin typeface="Calibri" panose="020F0502020204030204" pitchFamily="34" charset="0"/>
              <a:cs typeface="Calibri" panose="020F0502020204030204" pitchFamily="34" charset="0"/>
            </a:rPr>
            <a:t>Dossier-event</a:t>
          </a:r>
          <a:r>
            <a:rPr lang="en-IE" sz="2400" b="1" kern="1200">
              <a:latin typeface="Calibri" panose="020F0502020204030204" pitchFamily="34" charset="0"/>
              <a:cs typeface="Calibri" panose="020F0502020204030204" pitchFamily="34" charset="0"/>
            </a:rPr>
            <a:t> hierarchy </a:t>
          </a:r>
          <a:r>
            <a:rPr lang="en-IE" sz="2400" kern="1200">
              <a:latin typeface="Calibri" panose="020F0502020204030204" pitchFamily="34" charset="0"/>
              <a:cs typeface="Calibri" panose="020F0502020204030204" pitchFamily="34" charset="0"/>
            </a:rPr>
            <a:t>for dossiers and sequence of events related to dossiers (from initiation to conclusion)</a:t>
          </a:r>
          <a:endParaRPr lang="en-US" sz="2400" kern="1200">
            <a:latin typeface="Calibri" panose="020F0502020204030204" pitchFamily="34" charset="0"/>
            <a:cs typeface="Calibri" panose="020F0502020204030204" pitchFamily="34" charset="0"/>
          </a:endParaRPr>
        </a:p>
      </dsp:txBody>
      <dsp:txXfrm>
        <a:off x="0" y="1032965"/>
        <a:ext cx="10493435" cy="982359"/>
      </dsp:txXfrm>
    </dsp:sp>
    <dsp:sp modelId="{54FE1224-D42E-4438-935E-C14BF49C0C7F}">
      <dsp:nvSpPr>
        <dsp:cNvPr id="0" name=""/>
        <dsp:cNvSpPr/>
      </dsp:nvSpPr>
      <dsp:spPr>
        <a:xfrm>
          <a:off x="0" y="2064443"/>
          <a:ext cx="10493435" cy="982359"/>
        </a:xfrm>
        <a:prstGeom prst="rect">
          <a:avLst/>
        </a:prstGeom>
        <a:gradFill rotWithShape="0">
          <a:gsLst>
            <a:gs pos="0">
              <a:schemeClr val="accent2">
                <a:hueOff val="-1812236"/>
                <a:satOff val="3962"/>
                <a:lumOff val="-14706"/>
                <a:alphaOff val="0"/>
                <a:lumMod val="110000"/>
                <a:satMod val="105000"/>
                <a:tint val="67000"/>
              </a:schemeClr>
            </a:gs>
            <a:gs pos="50000">
              <a:schemeClr val="accent2">
                <a:hueOff val="-1812236"/>
                <a:satOff val="3962"/>
                <a:lumOff val="-14706"/>
                <a:alphaOff val="0"/>
                <a:lumMod val="105000"/>
                <a:satMod val="103000"/>
                <a:tint val="73000"/>
              </a:schemeClr>
            </a:gs>
            <a:gs pos="100000">
              <a:schemeClr val="accent2">
                <a:hueOff val="-1812236"/>
                <a:satOff val="3962"/>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IE" sz="2400" b="1" u="sng" kern="1200">
              <a:latin typeface="Calibri" panose="020F0502020204030204" pitchFamily="34" charset="0"/>
              <a:cs typeface="Calibri" panose="020F0502020204030204" pitchFamily="34" charset="0"/>
            </a:rPr>
            <a:t>Agent </a:t>
          </a:r>
          <a:r>
            <a:rPr lang="en-IE" sz="2400" b="1" kern="1200">
              <a:latin typeface="Calibri" panose="020F0502020204030204" pitchFamily="34" charset="0"/>
              <a:cs typeface="Calibri" panose="020F0502020204030204" pitchFamily="34" charset="0"/>
            </a:rPr>
            <a:t>hierarchy </a:t>
          </a:r>
          <a:r>
            <a:rPr lang="en-IE" sz="2400" kern="1200">
              <a:latin typeface="Calibri" panose="020F0502020204030204" pitchFamily="34" charset="0"/>
              <a:cs typeface="Calibri" panose="020F0502020204030204" pitchFamily="34" charset="0"/>
            </a:rPr>
            <a:t>for representing countries, persons, organisations, groups, committee, institutions, courts etc.</a:t>
          </a:r>
          <a:endParaRPr lang="en-US" sz="2400" kern="1200">
            <a:latin typeface="Calibri" panose="020F0502020204030204" pitchFamily="34" charset="0"/>
            <a:cs typeface="Calibri" panose="020F0502020204030204" pitchFamily="34" charset="0"/>
          </a:endParaRPr>
        </a:p>
      </dsp:txBody>
      <dsp:txXfrm>
        <a:off x="0" y="2064443"/>
        <a:ext cx="10493435" cy="9823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F9E6E-A562-4409-8D29-C9B6A4E044B7}">
      <dsp:nvSpPr>
        <dsp:cNvPr id="0" name=""/>
        <dsp:cNvSpPr/>
      </dsp:nvSpPr>
      <dsp:spPr>
        <a:xfrm>
          <a:off x="0" y="2052718"/>
          <a:ext cx="276969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IE" sz="2800" kern="1200">
              <a:latin typeface="Calibri" panose="020F0502020204030204" pitchFamily="34" charset="0"/>
              <a:cs typeface="Calibri" panose="020F0502020204030204" pitchFamily="34" charset="0"/>
            </a:rPr>
            <a:t>Meet the needs of the clients</a:t>
          </a:r>
        </a:p>
      </dsp:txBody>
      <dsp:txXfrm>
        <a:off x="0" y="2052718"/>
        <a:ext cx="2769694" cy="1287000"/>
      </dsp:txXfrm>
    </dsp:sp>
    <dsp:sp modelId="{CB4C5D67-97FB-409A-BF51-D04D76EA902D}">
      <dsp:nvSpPr>
        <dsp:cNvPr id="0" name=""/>
        <dsp:cNvSpPr/>
      </dsp:nvSpPr>
      <dsp:spPr>
        <a:xfrm>
          <a:off x="2769694" y="725499"/>
          <a:ext cx="553938" cy="3941437"/>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E8EE1C-17F4-451F-8996-2EB2235776D0}">
      <dsp:nvSpPr>
        <dsp:cNvPr id="0" name=""/>
        <dsp:cNvSpPr/>
      </dsp:nvSpPr>
      <dsp:spPr>
        <a:xfrm>
          <a:off x="3545209" y="644877"/>
          <a:ext cx="7533569" cy="41026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Exclusive business needs are met for each client</a:t>
          </a:r>
        </a:p>
        <a:p>
          <a:pPr marL="342900" lvl="2"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Help to clarify requirements, business analysis</a:t>
          </a:r>
        </a:p>
        <a:p>
          <a:pPr marL="342900" lvl="2"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Clarify architecture</a:t>
          </a:r>
        </a:p>
        <a:p>
          <a:pPr marL="342900" lvl="2"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Beta testing, etc. </a:t>
          </a:r>
        </a:p>
        <a:p>
          <a:pPr marL="171450" lvl="1" indent="-171450" algn="l" defTabSz="800100">
            <a:lnSpc>
              <a:spcPct val="90000"/>
            </a:lnSpc>
            <a:spcBef>
              <a:spcPct val="0"/>
            </a:spcBef>
            <a:spcAft>
              <a:spcPct val="15000"/>
            </a:spcAft>
            <a:buChar char="•"/>
          </a:pPr>
          <a:endParaRPr lang="en-I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Build new services on top of our services</a:t>
          </a:r>
        </a:p>
        <a:p>
          <a:pPr marL="171450" lvl="1" indent="-171450" algn="l" defTabSz="800100">
            <a:lnSpc>
              <a:spcPct val="90000"/>
            </a:lnSpc>
            <a:spcBef>
              <a:spcPct val="0"/>
            </a:spcBef>
            <a:spcAft>
              <a:spcPct val="15000"/>
            </a:spcAft>
            <a:buChar char="•"/>
          </a:pPr>
          <a:endParaRPr lang="en-I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Monitoring and statistics about ingestion and dissemination</a:t>
          </a:r>
        </a:p>
        <a:p>
          <a:pPr marL="342900" lvl="2"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Investigate an incident</a:t>
          </a:r>
        </a:p>
        <a:p>
          <a:pPr marL="171450" lvl="1" indent="-171450" algn="l" defTabSz="800100">
            <a:lnSpc>
              <a:spcPct val="90000"/>
            </a:lnSpc>
            <a:spcBef>
              <a:spcPct val="0"/>
            </a:spcBef>
            <a:spcAft>
              <a:spcPct val="15000"/>
            </a:spcAft>
            <a:buChar char="•"/>
          </a:pPr>
          <a:endParaRPr lang="en-I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Semantic Web and Data Management advising	</a:t>
          </a:r>
        </a:p>
        <a:p>
          <a:pPr marL="342900" lvl="2"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Assistance to use Cellar services</a:t>
          </a:r>
        </a:p>
        <a:p>
          <a:pPr marL="342900" lvl="2" indent="-171450" algn="l" defTabSz="80010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Assistance to retrieve proper data</a:t>
          </a:r>
        </a:p>
      </dsp:txBody>
      <dsp:txXfrm>
        <a:off x="3545209" y="644877"/>
        <a:ext cx="7533569" cy="41026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F9E6E-A562-4409-8D29-C9B6A4E044B7}">
      <dsp:nvSpPr>
        <dsp:cNvPr id="0" name=""/>
        <dsp:cNvSpPr/>
      </dsp:nvSpPr>
      <dsp:spPr>
        <a:xfrm>
          <a:off x="0" y="1831515"/>
          <a:ext cx="2769694" cy="172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IE" sz="2800" kern="1200">
              <a:latin typeface="Calibri" panose="020F0502020204030204" pitchFamily="34" charset="0"/>
              <a:cs typeface="Calibri" panose="020F0502020204030204" pitchFamily="34" charset="0"/>
            </a:rPr>
            <a:t>Facilitate access and promote transparency and re-use</a:t>
          </a:r>
        </a:p>
      </dsp:txBody>
      <dsp:txXfrm>
        <a:off x="0" y="1831515"/>
        <a:ext cx="2769694" cy="1729406"/>
      </dsp:txXfrm>
    </dsp:sp>
    <dsp:sp modelId="{CB4C5D67-97FB-409A-BF51-D04D76EA902D}">
      <dsp:nvSpPr>
        <dsp:cNvPr id="0" name=""/>
        <dsp:cNvSpPr/>
      </dsp:nvSpPr>
      <dsp:spPr>
        <a:xfrm>
          <a:off x="2769694" y="1264053"/>
          <a:ext cx="553938" cy="2864329"/>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3556A-5304-4F12-ABAA-866F664BA13B}">
      <dsp:nvSpPr>
        <dsp:cNvPr id="0" name=""/>
        <dsp:cNvSpPr/>
      </dsp:nvSpPr>
      <dsp:spPr>
        <a:xfrm>
          <a:off x="3545209" y="1264053"/>
          <a:ext cx="7533569" cy="28643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Easy and standardized way to publish</a:t>
          </a:r>
        </a:p>
        <a:p>
          <a:pPr marL="571500" lvl="2"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Facilitate search</a:t>
          </a:r>
        </a:p>
        <a:p>
          <a:pPr marL="571500" lvl="2"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Facilitate access</a:t>
          </a:r>
        </a:p>
        <a:p>
          <a:pPr marL="285750" lvl="1" indent="-285750" algn="l" defTabSz="1244600">
            <a:lnSpc>
              <a:spcPct val="90000"/>
            </a:lnSpc>
            <a:spcBef>
              <a:spcPct val="0"/>
            </a:spcBef>
            <a:spcAft>
              <a:spcPct val="15000"/>
            </a:spcAft>
            <a:buChar char="•"/>
          </a:pPr>
          <a:r>
            <a:rPr lang="en-US" sz="2800" kern="1200">
              <a:latin typeface="Calibri" panose="020F0502020204030204" pitchFamily="34" charset="0"/>
              <a:cs typeface="Calibri" panose="020F0502020204030204" pitchFamily="34" charset="0"/>
            </a:rPr>
            <a:t>Eliminates redundancy: Standardization reduces duplication of efforts</a:t>
          </a:r>
          <a:endParaRPr lang="en-IE" sz="2800" kern="1200">
            <a:latin typeface="Calibri" panose="020F0502020204030204" pitchFamily="34" charset="0"/>
            <a:cs typeface="Calibri" panose="020F0502020204030204" pitchFamily="34" charset="0"/>
          </a:endParaRPr>
        </a:p>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Harmonization across borders</a:t>
          </a:r>
        </a:p>
      </dsp:txBody>
      <dsp:txXfrm>
        <a:off x="3545209" y="1264053"/>
        <a:ext cx="7533569" cy="28643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81B79-D637-43BF-B568-ECF3180B3468}">
      <dsp:nvSpPr>
        <dsp:cNvPr id="0" name=""/>
        <dsp:cNvSpPr/>
      </dsp:nvSpPr>
      <dsp:spPr>
        <a:xfrm>
          <a:off x="0" y="2052718"/>
          <a:ext cx="276969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IE" sz="2800" kern="1200">
              <a:latin typeface="Calibri" panose="020F0502020204030204" pitchFamily="34" charset="0"/>
              <a:cs typeface="Calibri" panose="020F0502020204030204" pitchFamily="34" charset="0"/>
            </a:rPr>
            <a:t>A2 ensure quality </a:t>
          </a:r>
        </a:p>
      </dsp:txBody>
      <dsp:txXfrm>
        <a:off x="0" y="2052718"/>
        <a:ext cx="2769694" cy="1287000"/>
      </dsp:txXfrm>
    </dsp:sp>
    <dsp:sp modelId="{42D9C594-AE93-4FC3-849F-C239070C76C2}">
      <dsp:nvSpPr>
        <dsp:cNvPr id="0" name=""/>
        <dsp:cNvSpPr/>
      </dsp:nvSpPr>
      <dsp:spPr>
        <a:xfrm>
          <a:off x="2769694" y="1007031"/>
          <a:ext cx="553938" cy="3378375"/>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170DB5-FFC7-46AC-B301-BDFFD3C6E933}">
      <dsp:nvSpPr>
        <dsp:cNvPr id="0" name=""/>
        <dsp:cNvSpPr/>
      </dsp:nvSpPr>
      <dsp:spPr>
        <a:xfrm>
          <a:off x="3545209" y="1007031"/>
          <a:ext cx="7533569" cy="33783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Data curation</a:t>
          </a:r>
        </a:p>
        <a:p>
          <a:pPr marL="571500" lvl="2"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Automation of updates</a:t>
          </a:r>
        </a:p>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Follow up and statistics</a:t>
          </a:r>
        </a:p>
        <a:p>
          <a:pPr marL="571500" lvl="2"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Facilitation of tracking of change</a:t>
          </a:r>
        </a:p>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Quality control of metadata and content</a:t>
          </a:r>
        </a:p>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Ensure trustworthiness of data</a:t>
          </a:r>
        </a:p>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Monitoring publication process</a:t>
          </a:r>
        </a:p>
      </dsp:txBody>
      <dsp:txXfrm>
        <a:off x="3545209" y="1007031"/>
        <a:ext cx="7533569" cy="3378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4CF3B-DA85-4AC9-A823-C5A0310AD8EC}">
      <dsp:nvSpPr>
        <dsp:cNvPr id="0" name=""/>
        <dsp:cNvSpPr/>
      </dsp:nvSpPr>
      <dsp:spPr>
        <a:xfrm>
          <a:off x="0" y="0"/>
          <a:ext cx="10742855" cy="1322141"/>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E" sz="2400" kern="1200">
              <a:latin typeface="Calibri" panose="020F0502020204030204" pitchFamily="34" charset="0"/>
              <a:cs typeface="Calibri" panose="020F0502020204030204" pitchFamily="34" charset="0"/>
            </a:rPr>
            <a:t>EU Legal publications: </a:t>
          </a:r>
          <a:r>
            <a:rPr lang="en-US" sz="2400" kern="1200">
              <a:latin typeface="Calibri" panose="020F0502020204030204" pitchFamily="34" charset="0"/>
              <a:cs typeface="Calibri" panose="020F0502020204030204" pitchFamily="34" charset="0"/>
            </a:rPr>
            <a:t>Treaties, secondary legislation, authentic Official Journal, legal analysis metadata, EU case law &amp; selected national case law, etc.</a:t>
          </a:r>
        </a:p>
        <a:p>
          <a:pPr marL="0" lvl="0" indent="0" algn="ctr" defTabSz="1066800">
            <a:lnSpc>
              <a:spcPct val="90000"/>
            </a:lnSpc>
            <a:spcBef>
              <a:spcPct val="0"/>
            </a:spcBef>
            <a:spcAft>
              <a:spcPct val="35000"/>
            </a:spcAft>
            <a:buFont typeface="Arial" panose="020B0604020202020204" pitchFamily="34" charset="0"/>
            <a:buNone/>
          </a:pPr>
          <a:endParaRPr lang="en-IE" sz="2200" kern="1200">
            <a:latin typeface="Calibri" panose="020F0502020204030204" pitchFamily="34" charset="0"/>
            <a:cs typeface="Calibri" panose="020F0502020204030204" pitchFamily="34" charset="0"/>
          </a:endParaRPr>
        </a:p>
      </dsp:txBody>
      <dsp:txXfrm>
        <a:off x="38724" y="38724"/>
        <a:ext cx="10665407" cy="1244693"/>
      </dsp:txXfrm>
    </dsp:sp>
    <dsp:sp modelId="{475B14A9-C6F5-4848-AE3B-5A28217552EF}">
      <dsp:nvSpPr>
        <dsp:cNvPr id="0" name=""/>
        <dsp:cNvSpPr/>
      </dsp:nvSpPr>
      <dsp:spPr>
        <a:xfrm>
          <a:off x="959427" y="1502750"/>
          <a:ext cx="6488075" cy="1433425"/>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b="1" kern="1200">
              <a:latin typeface="Calibri" panose="020F0502020204030204" pitchFamily="34" charset="0"/>
              <a:cs typeface="Calibri" panose="020F0502020204030204" pitchFamily="34" charset="0"/>
            </a:rPr>
            <a:t>EU General publications : </a:t>
          </a:r>
          <a:r>
            <a:rPr lang="en-US" sz="3200" kern="1200">
              <a:latin typeface="Calibri" panose="020F0502020204030204" pitchFamily="34" charset="0"/>
              <a:cs typeface="Calibri" panose="020F0502020204030204" pitchFamily="34" charset="0"/>
            </a:rPr>
            <a:t>Annual reports, Studies, etc.</a:t>
          </a:r>
          <a:endParaRPr lang="en-IE" sz="3200" kern="1200">
            <a:latin typeface="Calibri" panose="020F0502020204030204" pitchFamily="34" charset="0"/>
            <a:cs typeface="Calibri" panose="020F0502020204030204" pitchFamily="34" charset="0"/>
          </a:endParaRPr>
        </a:p>
      </dsp:txBody>
      <dsp:txXfrm>
        <a:off x="1001411" y="1544734"/>
        <a:ext cx="6404107" cy="1349457"/>
      </dsp:txXfrm>
    </dsp:sp>
    <dsp:sp modelId="{CC217E8F-8A9E-4C05-ACAE-C6DA087CBB45}">
      <dsp:nvSpPr>
        <dsp:cNvPr id="0" name=""/>
        <dsp:cNvSpPr/>
      </dsp:nvSpPr>
      <dsp:spPr>
        <a:xfrm>
          <a:off x="569271" y="3115024"/>
          <a:ext cx="2187849" cy="13221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a:latin typeface="Calibri" panose="020F0502020204030204" pitchFamily="34" charset="0"/>
              <a:cs typeface="Calibri" panose="020F0502020204030204" pitchFamily="34" charset="0"/>
            </a:rPr>
            <a:t>EU Master Data :  </a:t>
          </a:r>
        </a:p>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CDM, EUROVOC Thesauri, Authority Tables, </a:t>
          </a:r>
          <a:r>
            <a:rPr lang="en-US" sz="2000" kern="1200" err="1">
              <a:latin typeface="Calibri" panose="020F0502020204030204" pitchFamily="34" charset="0"/>
              <a:cs typeface="Calibri" panose="020F0502020204030204" pitchFamily="34" charset="0"/>
            </a:rPr>
            <a:t>etc</a:t>
          </a:r>
          <a:endParaRPr lang="en-IE" sz="2000" kern="1200">
            <a:latin typeface="Calibri" panose="020F0502020204030204" pitchFamily="34" charset="0"/>
            <a:cs typeface="Calibri" panose="020F0502020204030204" pitchFamily="34" charset="0"/>
          </a:endParaRPr>
        </a:p>
      </dsp:txBody>
      <dsp:txXfrm>
        <a:off x="607995" y="3153748"/>
        <a:ext cx="2110401" cy="1244693"/>
      </dsp:txXfrm>
    </dsp:sp>
    <dsp:sp modelId="{598C8C68-222A-46F0-84B8-E17D236C41DA}">
      <dsp:nvSpPr>
        <dsp:cNvPr id="0" name=""/>
        <dsp:cNvSpPr/>
      </dsp:nvSpPr>
      <dsp:spPr>
        <a:xfrm>
          <a:off x="3207141" y="3116784"/>
          <a:ext cx="2478892" cy="13221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E" sz="2000" kern="1200">
              <a:latin typeface="Calibri" panose="020F0502020204030204" pitchFamily="34" charset="0"/>
              <a:cs typeface="Calibri" panose="020F0502020204030204" pitchFamily="34" charset="0"/>
            </a:rPr>
            <a:t>Only metadata: </a:t>
          </a:r>
          <a:r>
            <a:rPr lang="en-IE" sz="2000" kern="1200" err="1">
              <a:latin typeface="Calibri" panose="020F0502020204030204" pitchFamily="34" charset="0"/>
              <a:cs typeface="Calibri" panose="020F0502020204030204" pitchFamily="34" charset="0"/>
            </a:rPr>
            <a:t>WhoIsWho</a:t>
          </a:r>
          <a:r>
            <a:rPr lang="en-IE" sz="2000" kern="1200">
              <a:latin typeface="Calibri" panose="020F0502020204030204" pitchFamily="34" charset="0"/>
              <a:cs typeface="Calibri" panose="020F0502020204030204" pitchFamily="34" charset="0"/>
            </a:rPr>
            <a:t> directory of the EU</a:t>
          </a:r>
        </a:p>
      </dsp:txBody>
      <dsp:txXfrm>
        <a:off x="3245865" y="3155508"/>
        <a:ext cx="2401444" cy="1244693"/>
      </dsp:txXfrm>
    </dsp:sp>
    <dsp:sp modelId="{7B098620-5123-44F9-8BC8-CE8D8E22AB5E}">
      <dsp:nvSpPr>
        <dsp:cNvPr id="0" name=""/>
        <dsp:cNvSpPr/>
      </dsp:nvSpPr>
      <dsp:spPr>
        <a:xfrm>
          <a:off x="6270916" y="3115024"/>
          <a:ext cx="1827668" cy="13221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E" sz="2000" kern="1200">
              <a:latin typeface="Calibri" panose="020F0502020204030204" pitchFamily="34" charset="0"/>
              <a:cs typeface="Calibri" panose="020F0502020204030204" pitchFamily="34" charset="0"/>
            </a:rPr>
            <a:t>Procurement domain TED</a:t>
          </a:r>
        </a:p>
      </dsp:txBody>
      <dsp:txXfrm>
        <a:off x="6309640" y="3153748"/>
        <a:ext cx="1750220" cy="1244693"/>
      </dsp:txXfrm>
    </dsp:sp>
    <dsp:sp modelId="{CFF478A4-BAEF-4E91-AEEF-9BBF0B222C4D}">
      <dsp:nvSpPr>
        <dsp:cNvPr id="0" name=""/>
        <dsp:cNvSpPr/>
      </dsp:nvSpPr>
      <dsp:spPr>
        <a:xfrm>
          <a:off x="8447200" y="3116784"/>
          <a:ext cx="1809004" cy="13221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E" sz="2000" kern="1200">
              <a:latin typeface="Calibri" panose="020F0502020204030204" pitchFamily="34" charset="0"/>
              <a:cs typeface="Calibri" panose="020F0502020204030204" pitchFamily="34" charset="0"/>
            </a:rPr>
            <a:t>…</a:t>
          </a:r>
        </a:p>
      </dsp:txBody>
      <dsp:txXfrm>
        <a:off x="8485924" y="3155508"/>
        <a:ext cx="1731556" cy="1244693"/>
      </dsp:txXfrm>
    </dsp:sp>
    <dsp:sp modelId="{4C09B27A-6D3B-4D4A-900A-B8E05C8CF2B5}">
      <dsp:nvSpPr>
        <dsp:cNvPr id="0" name=""/>
        <dsp:cNvSpPr/>
      </dsp:nvSpPr>
      <dsp:spPr>
        <a:xfrm>
          <a:off x="8441913" y="1502750"/>
          <a:ext cx="2294553" cy="147344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E" sz="2400" kern="1200">
              <a:latin typeface="Calibri" panose="020F0502020204030204" pitchFamily="34" charset="0"/>
              <a:cs typeface="Calibri" panose="020F0502020204030204" pitchFamily="34" charset="0"/>
            </a:rPr>
            <a:t>Other knowledge domains: ECB archives, NIMS </a:t>
          </a:r>
        </a:p>
      </dsp:txBody>
      <dsp:txXfrm>
        <a:off x="8485069" y="1545906"/>
        <a:ext cx="2208241" cy="13871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81B79-D637-43BF-B568-ECF3180B3468}">
      <dsp:nvSpPr>
        <dsp:cNvPr id="0" name=""/>
        <dsp:cNvSpPr/>
      </dsp:nvSpPr>
      <dsp:spPr>
        <a:xfrm>
          <a:off x="0" y="2052718"/>
          <a:ext cx="276969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IE" sz="2800" kern="1200">
              <a:latin typeface="Calibri" panose="020F0502020204030204" pitchFamily="34" charset="0"/>
              <a:cs typeface="Calibri" panose="020F0502020204030204" pitchFamily="34" charset="0"/>
            </a:rPr>
            <a:t>A1 ensure data modelling </a:t>
          </a:r>
        </a:p>
      </dsp:txBody>
      <dsp:txXfrm>
        <a:off x="0" y="2052718"/>
        <a:ext cx="2769694" cy="1287000"/>
      </dsp:txXfrm>
    </dsp:sp>
    <dsp:sp modelId="{42D9C594-AE93-4FC3-849F-C239070C76C2}">
      <dsp:nvSpPr>
        <dsp:cNvPr id="0" name=""/>
        <dsp:cNvSpPr/>
      </dsp:nvSpPr>
      <dsp:spPr>
        <a:xfrm>
          <a:off x="2769694" y="1952171"/>
          <a:ext cx="553938" cy="1488093"/>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170DB5-FFC7-46AC-B301-BDFFD3C6E933}">
      <dsp:nvSpPr>
        <dsp:cNvPr id="0" name=""/>
        <dsp:cNvSpPr/>
      </dsp:nvSpPr>
      <dsp:spPr>
        <a:xfrm>
          <a:off x="3545209" y="1952171"/>
          <a:ext cx="7533569" cy="14880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Modelling of the CDM ontology based on business need</a:t>
          </a:r>
        </a:p>
        <a:p>
          <a:pPr marL="285750" lvl="1" indent="-285750" algn="l" defTabSz="1244600">
            <a:lnSpc>
              <a:spcPct val="90000"/>
            </a:lnSpc>
            <a:spcBef>
              <a:spcPct val="0"/>
            </a:spcBef>
            <a:spcAft>
              <a:spcPct val="15000"/>
            </a:spcAft>
            <a:buChar char="•"/>
          </a:pPr>
          <a:r>
            <a:rPr lang="en-IE" sz="2800" kern="1200">
              <a:latin typeface="Calibri" panose="020F0502020204030204" pitchFamily="34" charset="0"/>
              <a:cs typeface="Calibri" panose="020F0502020204030204" pitchFamily="34" charset="0"/>
            </a:rPr>
            <a:t>Creation/update of authority tables</a:t>
          </a:r>
        </a:p>
      </dsp:txBody>
      <dsp:txXfrm>
        <a:off x="3545209" y="1952171"/>
        <a:ext cx="7533569" cy="14880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4F1BA-0AB3-46FF-BB12-5D4B07EF713F}">
      <dsp:nvSpPr>
        <dsp:cNvPr id="0" name=""/>
        <dsp:cNvSpPr/>
      </dsp:nvSpPr>
      <dsp:spPr>
        <a:xfrm>
          <a:off x="0" y="8731"/>
          <a:ext cx="10774497" cy="10647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IE" sz="4400" b="1" kern="12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a:t>
          </a:r>
        </a:p>
      </dsp:txBody>
      <dsp:txXfrm>
        <a:off x="51974" y="60705"/>
        <a:ext cx="10670549" cy="960752"/>
      </dsp:txXfrm>
    </dsp:sp>
    <dsp:sp modelId="{B3E3E042-5DCE-43D5-9324-25A4FFE00CC0}">
      <dsp:nvSpPr>
        <dsp:cNvPr id="0" name=""/>
        <dsp:cNvSpPr/>
      </dsp:nvSpPr>
      <dsp:spPr>
        <a:xfrm>
          <a:off x="0" y="1073431"/>
          <a:ext cx="10774497"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0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IE" sz="2700" kern="1200">
              <a:latin typeface="Calibri" panose="020F0502020204030204" pitchFamily="34" charset="0"/>
              <a:cs typeface="Calibri" panose="020F0502020204030204" pitchFamily="34" charset="0"/>
            </a:rPr>
            <a:t>Once a publication workflow is set, the work is done.</a:t>
          </a:r>
          <a:endParaRPr lang="en-IE" sz="2700" kern="1200"/>
        </a:p>
      </dsp:txBody>
      <dsp:txXfrm>
        <a:off x="0" y="1073431"/>
        <a:ext cx="10774497" cy="579600"/>
      </dsp:txXfrm>
    </dsp:sp>
    <dsp:sp modelId="{6C128AF4-96B3-4075-AA17-7C9735A112AD}">
      <dsp:nvSpPr>
        <dsp:cNvPr id="0" name=""/>
        <dsp:cNvSpPr/>
      </dsp:nvSpPr>
      <dsp:spPr>
        <a:xfrm>
          <a:off x="0" y="1653031"/>
          <a:ext cx="10774497" cy="10647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E" sz="4000" b="1" kern="1200">
              <a:effectLst>
                <a:outerShdw blurRad="38100" dist="38100" dir="2700000" algn="tl">
                  <a:srgbClr val="000000">
                    <a:alpha val="43137"/>
                  </a:srgbClr>
                </a:outerShdw>
              </a:effectLst>
            </a:rPr>
            <a:t>Costs</a:t>
          </a:r>
        </a:p>
      </dsp:txBody>
      <dsp:txXfrm>
        <a:off x="51974" y="1705005"/>
        <a:ext cx="10670549" cy="960752"/>
      </dsp:txXfrm>
    </dsp:sp>
    <dsp:sp modelId="{95C2D77B-8BC4-4B12-A14C-015F3BC5EE10}">
      <dsp:nvSpPr>
        <dsp:cNvPr id="0" name=""/>
        <dsp:cNvSpPr/>
      </dsp:nvSpPr>
      <dsp:spPr>
        <a:xfrm>
          <a:off x="0" y="2717731"/>
          <a:ext cx="10774497" cy="18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0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IE" sz="2700" kern="1200">
              <a:latin typeface="Calibri" panose="020F0502020204030204" pitchFamily="34" charset="0"/>
              <a:cs typeface="Calibri" panose="020F0502020204030204" pitchFamily="34" charset="0"/>
            </a:rPr>
            <a:t>Technical infrastructure and storage costs</a:t>
          </a:r>
        </a:p>
        <a:p>
          <a:pPr marL="228600" lvl="1" indent="-228600" algn="l" defTabSz="1200150">
            <a:lnSpc>
              <a:spcPct val="90000"/>
            </a:lnSpc>
            <a:spcBef>
              <a:spcPct val="0"/>
            </a:spcBef>
            <a:spcAft>
              <a:spcPct val="20000"/>
            </a:spcAft>
            <a:buChar char="•"/>
          </a:pPr>
          <a:r>
            <a:rPr lang="en-IE" sz="2700" kern="1200">
              <a:latin typeface="Calibri" panose="020F0502020204030204" pitchFamily="34" charset="0"/>
              <a:cs typeface="Calibri" panose="020F0502020204030204" pitchFamily="34" charset="0"/>
            </a:rPr>
            <a:t>Already available access interfaces (EUR-Lex, OP Portal Widgets*, etc.) </a:t>
          </a:r>
        </a:p>
        <a:p>
          <a:pPr marL="228600" lvl="1" indent="-228600" algn="l" defTabSz="1200150">
            <a:lnSpc>
              <a:spcPct val="90000"/>
            </a:lnSpc>
            <a:spcBef>
              <a:spcPct val="0"/>
            </a:spcBef>
            <a:spcAft>
              <a:spcPct val="20000"/>
            </a:spcAft>
            <a:buChar char="•"/>
          </a:pPr>
          <a:r>
            <a:rPr lang="en-IE" sz="2700" kern="1200">
              <a:latin typeface="Calibri" panose="020F0502020204030204" pitchFamily="34" charset="0"/>
              <a:cs typeface="Calibri" panose="020F0502020204030204" pitchFamily="34" charset="0"/>
            </a:rPr>
            <a:t>Already available business &amp; technical monitoring</a:t>
          </a:r>
        </a:p>
        <a:p>
          <a:pPr marL="228600" lvl="1" indent="-228600" algn="l" defTabSz="1200150">
            <a:lnSpc>
              <a:spcPct val="90000"/>
            </a:lnSpc>
            <a:spcBef>
              <a:spcPct val="0"/>
            </a:spcBef>
            <a:spcAft>
              <a:spcPct val="20000"/>
            </a:spcAft>
            <a:buChar char="•"/>
          </a:pPr>
          <a:endParaRPr lang="en-IE" sz="2700" kern="1200"/>
        </a:p>
      </dsp:txBody>
      <dsp:txXfrm>
        <a:off x="0" y="2717731"/>
        <a:ext cx="10774497" cy="1847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9C337-3DA3-4A5D-9020-E7204B7EE044}">
      <dsp:nvSpPr>
        <dsp:cNvPr id="0" name=""/>
        <dsp:cNvSpPr/>
      </dsp:nvSpPr>
      <dsp:spPr>
        <a:xfrm>
          <a:off x="28599" y="96441"/>
          <a:ext cx="3710126" cy="122013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E" sz="2400" b="1" kern="12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European Union Institutions and Agencies</a:t>
          </a:r>
        </a:p>
      </dsp:txBody>
      <dsp:txXfrm>
        <a:off x="28599" y="96441"/>
        <a:ext cx="3710126" cy="1220132"/>
      </dsp:txXfrm>
    </dsp:sp>
    <dsp:sp modelId="{1507C6AD-BD90-4C55-9ECE-54D099B1B2BF}">
      <dsp:nvSpPr>
        <dsp:cNvPr id="0" name=""/>
        <dsp:cNvSpPr/>
      </dsp:nvSpPr>
      <dsp:spPr>
        <a:xfrm>
          <a:off x="13403" y="1349477"/>
          <a:ext cx="3740520" cy="304854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IE" sz="2400" kern="1200">
              <a:latin typeface="Calibri"/>
              <a:ea typeface="Calibri"/>
              <a:cs typeface="Calibri"/>
            </a:rPr>
            <a:t>For official publications, </a:t>
          </a:r>
          <a:r>
            <a:rPr lang="en-IE" sz="2400" b="1" kern="1200">
              <a:latin typeface="Calibri"/>
              <a:ea typeface="Calibri"/>
              <a:cs typeface="Calibri"/>
            </a:rPr>
            <a:t>accessing </a:t>
          </a:r>
          <a:r>
            <a:rPr lang="en-IE" sz="2400" kern="1200">
              <a:latin typeface="Calibri"/>
              <a:ea typeface="Calibri"/>
              <a:cs typeface="Calibri"/>
            </a:rPr>
            <a:t>directly Cellar</a:t>
          </a:r>
        </a:p>
        <a:p>
          <a:pPr marL="228600" lvl="1" indent="-228600" algn="l" defTabSz="1066800">
            <a:lnSpc>
              <a:spcPct val="90000"/>
            </a:lnSpc>
            <a:spcBef>
              <a:spcPct val="0"/>
            </a:spcBef>
            <a:spcAft>
              <a:spcPct val="15000"/>
            </a:spcAft>
            <a:buFont typeface="Arial" panose="020B0604020202020204" pitchFamily="34" charset="0"/>
            <a:buChar char="•"/>
          </a:pPr>
          <a:r>
            <a:rPr lang="en-IE" sz="2400" kern="1200">
              <a:latin typeface="Calibri"/>
              <a:ea typeface="Calibri"/>
              <a:cs typeface="Calibri"/>
            </a:rPr>
            <a:t>For </a:t>
          </a:r>
          <a:r>
            <a:rPr lang="en-IE" sz="2400" b="1" kern="1200">
              <a:latin typeface="Calibri"/>
              <a:ea typeface="Calibri"/>
              <a:cs typeface="Calibri"/>
            </a:rPr>
            <a:t>data storage </a:t>
          </a:r>
          <a:r>
            <a:rPr lang="en-IE" sz="2400" kern="1200">
              <a:latin typeface="Calibri"/>
              <a:ea typeface="Calibri"/>
              <a:cs typeface="Calibri"/>
            </a:rPr>
            <a:t>and </a:t>
          </a:r>
          <a:r>
            <a:rPr lang="en-IE" sz="2400" b="1" kern="1200">
              <a:latin typeface="Calibri"/>
              <a:ea typeface="Calibri"/>
              <a:cs typeface="Calibri"/>
            </a:rPr>
            <a:t>access</a:t>
          </a:r>
          <a:r>
            <a:rPr lang="en-IE" sz="2400" kern="1200">
              <a:latin typeface="Calibri"/>
              <a:ea typeface="Calibri"/>
              <a:cs typeface="Calibri"/>
            </a:rPr>
            <a:t>, in case of lack of infrastructure and expertise in data management, etc.</a:t>
          </a:r>
        </a:p>
      </dsp:txBody>
      <dsp:txXfrm>
        <a:off x="13403" y="1349477"/>
        <a:ext cx="3740520" cy="3048548"/>
      </dsp:txXfrm>
    </dsp:sp>
    <dsp:sp modelId="{ED9886A7-3ABC-4415-A113-348442F89AFA}">
      <dsp:nvSpPr>
        <dsp:cNvPr id="0" name=""/>
        <dsp:cNvSpPr/>
      </dsp:nvSpPr>
      <dsp:spPr>
        <a:xfrm>
          <a:off x="4205196" y="79990"/>
          <a:ext cx="3223382" cy="12201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BE" sz="2400" b="1" kern="12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Academic &amp; </a:t>
          </a:r>
          <a:r>
            <a:rPr lang="fr-BE" sz="2400" b="1" kern="120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Research</a:t>
          </a:r>
          <a:r>
            <a:rPr lang="fr-BE" sz="2400" b="1" kern="12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Institutions</a:t>
          </a:r>
          <a:endParaRPr lang="en-IE" sz="2400" b="1" kern="12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4205196" y="79990"/>
        <a:ext cx="3223382" cy="1220132"/>
      </dsp:txXfrm>
    </dsp:sp>
    <dsp:sp modelId="{4116745C-417F-4483-93BC-2328FD7119BA}">
      <dsp:nvSpPr>
        <dsp:cNvPr id="0" name=""/>
        <dsp:cNvSpPr/>
      </dsp:nvSpPr>
      <dsp:spPr>
        <a:xfrm>
          <a:off x="4205196" y="1300122"/>
          <a:ext cx="3223382" cy="3114354"/>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fr-BE" sz="2400" kern="1200" err="1">
              <a:latin typeface="Calibri"/>
              <a:ea typeface="Calibri"/>
              <a:cs typeface="Calibri"/>
            </a:rPr>
            <a:t>Universities</a:t>
          </a:r>
          <a:endParaRPr lang="en-IE" sz="2400" kern="1200" err="1">
            <a:latin typeface="Calibri"/>
            <a:ea typeface="Calibri"/>
            <a:cs typeface="Calibri"/>
          </a:endParaRPr>
        </a:p>
        <a:p>
          <a:pPr marL="228600" lvl="1" indent="-228600" algn="l" defTabSz="1066800">
            <a:lnSpc>
              <a:spcPct val="90000"/>
            </a:lnSpc>
            <a:spcBef>
              <a:spcPct val="0"/>
            </a:spcBef>
            <a:spcAft>
              <a:spcPct val="15000"/>
            </a:spcAft>
            <a:buChar char="•"/>
          </a:pPr>
          <a:r>
            <a:rPr lang="en-IE" sz="2400" kern="1200">
              <a:latin typeface="Calibri" panose="020F0502020204030204" pitchFamily="34" charset="0"/>
              <a:cs typeface="Calibri" panose="020F0502020204030204" pitchFamily="34" charset="0"/>
            </a:rPr>
            <a:t>Research: JRC, etc.</a:t>
          </a:r>
        </a:p>
      </dsp:txBody>
      <dsp:txXfrm>
        <a:off x="4205196" y="1300122"/>
        <a:ext cx="3223382" cy="3114354"/>
      </dsp:txXfrm>
    </dsp:sp>
    <dsp:sp modelId="{98827D89-18A4-48D0-B178-88B9B1239661}">
      <dsp:nvSpPr>
        <dsp:cNvPr id="0" name=""/>
        <dsp:cNvSpPr/>
      </dsp:nvSpPr>
      <dsp:spPr>
        <a:xfrm>
          <a:off x="7879852" y="79990"/>
          <a:ext cx="3223382" cy="122013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IE" sz="2400" b="1" kern="1200">
              <a:effectLst>
                <a:outerShdw blurRad="38100" dist="38100" dir="2700000" algn="tl">
                  <a:srgbClr val="000000">
                    <a:alpha val="43137"/>
                  </a:srgbClr>
                </a:outerShdw>
              </a:effectLst>
              <a:latin typeface="Calibri"/>
              <a:ea typeface="Calibri"/>
              <a:cs typeface="Calibri"/>
            </a:rPr>
            <a:t>Other clients</a:t>
          </a:r>
          <a:endParaRPr lang="en-IE" sz="2400" b="1" kern="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7879852" y="79990"/>
        <a:ext cx="3223382" cy="1220132"/>
      </dsp:txXfrm>
    </dsp:sp>
    <dsp:sp modelId="{E8C7A7C9-97C7-4B03-82FC-0CAB6F846CDA}">
      <dsp:nvSpPr>
        <dsp:cNvPr id="0" name=""/>
        <dsp:cNvSpPr/>
      </dsp:nvSpPr>
      <dsp:spPr>
        <a:xfrm>
          <a:off x="7879852" y="1300122"/>
          <a:ext cx="3223382" cy="3114354"/>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IE" sz="2400" b="0" kern="1200">
              <a:effectLst/>
              <a:latin typeface="Calibri"/>
              <a:ea typeface="Calibri"/>
              <a:cs typeface="Calibri"/>
            </a:rPr>
            <a:t>Lawyers</a:t>
          </a:r>
          <a:endParaRPr lang="en-IE" sz="2400" b="1" kern="1200">
            <a:effectLst/>
            <a:latin typeface="Calibri" panose="020F0502020204030204" pitchFamily="34" charset="0"/>
            <a:ea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en-IE" sz="2400" kern="1200">
              <a:latin typeface="Calibri"/>
              <a:ea typeface="Calibri"/>
              <a:cs typeface="Calibri"/>
            </a:rPr>
            <a:t>EU member states</a:t>
          </a:r>
          <a:endParaRPr lang="en-IE" sz="2400" b="1" kern="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IE" sz="2400" kern="1200">
              <a:latin typeface="Calibri" panose="020F0502020204030204" pitchFamily="34" charset="0"/>
              <a:cs typeface="Calibri" panose="020F0502020204030204" pitchFamily="34" charset="0"/>
            </a:rPr>
            <a:t>Enterprises</a:t>
          </a:r>
        </a:p>
        <a:p>
          <a:pPr marL="228600" lvl="1" indent="-228600" algn="l" defTabSz="106680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Other Publishers (Academic, Professional, etc.)</a:t>
          </a:r>
          <a:endParaRPr lang="en-IE" sz="2400" kern="1200">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IE" sz="2400" kern="1200">
              <a:latin typeface="Calibri" panose="020F0502020204030204" pitchFamily="34" charset="0"/>
              <a:cs typeface="Calibri" panose="020F0502020204030204" pitchFamily="34" charset="0"/>
            </a:rPr>
            <a:t>Developers to train AI models</a:t>
          </a:r>
        </a:p>
        <a:p>
          <a:pPr marL="228600" lvl="1" indent="-228600" algn="l" defTabSz="1066800">
            <a:lnSpc>
              <a:spcPct val="90000"/>
            </a:lnSpc>
            <a:spcBef>
              <a:spcPct val="0"/>
            </a:spcBef>
            <a:spcAft>
              <a:spcPct val="15000"/>
            </a:spcAft>
            <a:buFont typeface="Arial" panose="020B0604020202020204" pitchFamily="34" charset="0"/>
            <a:buChar char="•"/>
          </a:pPr>
          <a:endParaRPr lang="en-IE" sz="2400" kern="1200">
            <a:latin typeface="Calibri" panose="020F0502020204030204" pitchFamily="34" charset="0"/>
            <a:cs typeface="Calibri" panose="020F0502020204030204" pitchFamily="34" charset="0"/>
          </a:endParaRPr>
        </a:p>
      </dsp:txBody>
      <dsp:txXfrm>
        <a:off x="7879852" y="1300122"/>
        <a:ext cx="3223382" cy="3114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D4387-5A10-423F-9D39-FE76068459B9}">
      <dsp:nvSpPr>
        <dsp:cNvPr id="0" name=""/>
        <dsp:cNvSpPr/>
      </dsp:nvSpPr>
      <dsp:spPr>
        <a:xfrm>
          <a:off x="10097710" y="645443"/>
          <a:ext cx="1710405" cy="17100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B98D2F-69D4-463B-9BB3-6D05C4529722}">
      <dsp:nvSpPr>
        <dsp:cNvPr id="0" name=""/>
        <dsp:cNvSpPr/>
      </dsp:nvSpPr>
      <dsp:spPr>
        <a:xfrm>
          <a:off x="10155303"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t>Response</a:t>
          </a:r>
        </a:p>
      </dsp:txBody>
      <dsp:txXfrm>
        <a:off x="10383502" y="930507"/>
        <a:ext cx="1139908" cy="1139953"/>
      </dsp:txXfrm>
    </dsp:sp>
    <dsp:sp modelId="{ED65BE22-4FFA-4B87-B94B-7E30AAC7B4E7}">
      <dsp:nvSpPr>
        <dsp:cNvPr id="0" name=""/>
        <dsp:cNvSpPr/>
      </dsp:nvSpPr>
      <dsp:spPr>
        <a:xfrm rot="2700000">
          <a:off x="8330918"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173BE-B218-453F-A72D-E42CA6593854}">
      <dsp:nvSpPr>
        <dsp:cNvPr id="0" name=""/>
        <dsp:cNvSpPr/>
      </dsp:nvSpPr>
      <dsp:spPr>
        <a:xfrm>
          <a:off x="8388390"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kern="1200"/>
            <a:t>Storage</a:t>
          </a:r>
          <a:endParaRPr lang="en-US" sz="1600" b="0" kern="1200"/>
        </a:p>
      </dsp:txBody>
      <dsp:txXfrm>
        <a:off x="8616589" y="930507"/>
        <a:ext cx="1139908" cy="1139953"/>
      </dsp:txXfrm>
    </dsp:sp>
    <dsp:sp modelId="{7F246ABF-DE32-4158-959D-01D51CE6BFC3}">
      <dsp:nvSpPr>
        <dsp:cNvPr id="0" name=""/>
        <dsp:cNvSpPr/>
      </dsp:nvSpPr>
      <dsp:spPr>
        <a:xfrm rot="2700000">
          <a:off x="6564006"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1099-4816-4259-ADEE-87F2C2CA6C21}">
      <dsp:nvSpPr>
        <dsp:cNvPr id="0" name=""/>
        <dsp:cNvSpPr/>
      </dsp:nvSpPr>
      <dsp:spPr>
        <a:xfrm>
          <a:off x="6540354" y="702456"/>
          <a:ext cx="1758554"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a:t>
          </a:r>
        </a:p>
        <a:p>
          <a:pPr marL="0" lvl="0" indent="0" algn="ctr" defTabSz="711200">
            <a:lnSpc>
              <a:spcPct val="90000"/>
            </a:lnSpc>
            <a:spcBef>
              <a:spcPct val="0"/>
            </a:spcBef>
            <a:spcAft>
              <a:spcPct val="35000"/>
            </a:spcAft>
            <a:buNone/>
          </a:pPr>
          <a:r>
            <a:rPr lang="en-IE" sz="1600" kern="1200"/>
            <a:t>Inference</a:t>
          </a:r>
          <a:endParaRPr lang="en-US" sz="1600" kern="1200"/>
        </a:p>
      </dsp:txBody>
      <dsp:txXfrm>
        <a:off x="6791747" y="930507"/>
        <a:ext cx="1255768" cy="1139953"/>
      </dsp:txXfrm>
    </dsp:sp>
    <dsp:sp modelId="{771A1F27-51D7-4E1E-9EE6-ABDF70701AB6}">
      <dsp:nvSpPr>
        <dsp:cNvPr id="0" name=""/>
        <dsp:cNvSpPr/>
      </dsp:nvSpPr>
      <dsp:spPr>
        <a:xfrm rot="2700000">
          <a:off x="4797093"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D969-B6D6-4131-9F03-32F91974060A}">
      <dsp:nvSpPr>
        <dsp:cNvPr id="0" name=""/>
        <dsp:cNvSpPr/>
      </dsp:nvSpPr>
      <dsp:spPr>
        <a:xfrm>
          <a:off x="4854566"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 validation</a:t>
          </a:r>
          <a:endParaRPr lang="en-US" sz="1600" kern="1200"/>
        </a:p>
      </dsp:txBody>
      <dsp:txXfrm>
        <a:off x="5081678" y="930507"/>
        <a:ext cx="1139908" cy="1139953"/>
      </dsp:txXfrm>
    </dsp:sp>
    <dsp:sp modelId="{C04D4DAE-4636-432D-8D25-0C34171FE8EB}">
      <dsp:nvSpPr>
        <dsp:cNvPr id="0" name=""/>
        <dsp:cNvSpPr/>
      </dsp:nvSpPr>
      <dsp:spPr>
        <a:xfrm rot="2700000">
          <a:off x="3030181"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49422-0B93-4361-A36F-783B9B733CA7}">
      <dsp:nvSpPr>
        <dsp:cNvPr id="0" name=""/>
        <dsp:cNvSpPr/>
      </dsp:nvSpPr>
      <dsp:spPr>
        <a:xfrm>
          <a:off x="3087654"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Validate package</a:t>
          </a:r>
          <a:endParaRPr lang="en-US" sz="1600" kern="1200"/>
        </a:p>
      </dsp:txBody>
      <dsp:txXfrm>
        <a:off x="3314766" y="930507"/>
        <a:ext cx="1139908" cy="1139953"/>
      </dsp:txXfrm>
    </dsp:sp>
    <dsp:sp modelId="{4A6AD493-E275-49F2-9DA1-BCF652F91E0B}">
      <dsp:nvSpPr>
        <dsp:cNvPr id="0" name=""/>
        <dsp:cNvSpPr/>
      </dsp:nvSpPr>
      <dsp:spPr>
        <a:xfrm rot="2700000">
          <a:off x="1263269"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A75E-14C1-4E63-B22E-A70953D824B7}">
      <dsp:nvSpPr>
        <dsp:cNvPr id="0" name=""/>
        <dsp:cNvSpPr/>
      </dsp:nvSpPr>
      <dsp:spPr>
        <a:xfrm>
          <a:off x="1319655" y="702456"/>
          <a:ext cx="1596306" cy="1596055"/>
        </a:xfrm>
        <a:prstGeom prst="ellipse">
          <a:avLst/>
        </a:prstGeom>
        <a:solidFill>
          <a:srgbClr val="BED9F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Receive METS package</a:t>
          </a:r>
          <a:endParaRPr lang="en-US" sz="1600" kern="1200"/>
        </a:p>
      </dsp:txBody>
      <dsp:txXfrm>
        <a:off x="1547854" y="930507"/>
        <a:ext cx="1139908" cy="1139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D4387-5A10-423F-9D39-FE76068459B9}">
      <dsp:nvSpPr>
        <dsp:cNvPr id="0" name=""/>
        <dsp:cNvSpPr/>
      </dsp:nvSpPr>
      <dsp:spPr>
        <a:xfrm>
          <a:off x="10097710" y="645443"/>
          <a:ext cx="1710405" cy="17100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B98D2F-69D4-463B-9BB3-6D05C4529722}">
      <dsp:nvSpPr>
        <dsp:cNvPr id="0" name=""/>
        <dsp:cNvSpPr/>
      </dsp:nvSpPr>
      <dsp:spPr>
        <a:xfrm>
          <a:off x="10155303"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t>Response</a:t>
          </a:r>
        </a:p>
      </dsp:txBody>
      <dsp:txXfrm>
        <a:off x="10383502" y="930507"/>
        <a:ext cx="1139908" cy="1139953"/>
      </dsp:txXfrm>
    </dsp:sp>
    <dsp:sp modelId="{ED65BE22-4FFA-4B87-B94B-7E30AAC7B4E7}">
      <dsp:nvSpPr>
        <dsp:cNvPr id="0" name=""/>
        <dsp:cNvSpPr/>
      </dsp:nvSpPr>
      <dsp:spPr>
        <a:xfrm rot="2700000">
          <a:off x="8330918"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173BE-B218-453F-A72D-E42CA6593854}">
      <dsp:nvSpPr>
        <dsp:cNvPr id="0" name=""/>
        <dsp:cNvSpPr/>
      </dsp:nvSpPr>
      <dsp:spPr>
        <a:xfrm>
          <a:off x="8388390"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kern="1200"/>
            <a:t>Storage</a:t>
          </a:r>
          <a:endParaRPr lang="en-US" sz="1600" b="0" kern="1200"/>
        </a:p>
      </dsp:txBody>
      <dsp:txXfrm>
        <a:off x="8616589" y="930507"/>
        <a:ext cx="1139908" cy="1139953"/>
      </dsp:txXfrm>
    </dsp:sp>
    <dsp:sp modelId="{7F246ABF-DE32-4158-959D-01D51CE6BFC3}">
      <dsp:nvSpPr>
        <dsp:cNvPr id="0" name=""/>
        <dsp:cNvSpPr/>
      </dsp:nvSpPr>
      <dsp:spPr>
        <a:xfrm rot="2700000">
          <a:off x="6564006"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1099-4816-4259-ADEE-87F2C2CA6C21}">
      <dsp:nvSpPr>
        <dsp:cNvPr id="0" name=""/>
        <dsp:cNvSpPr/>
      </dsp:nvSpPr>
      <dsp:spPr>
        <a:xfrm>
          <a:off x="6540354" y="702456"/>
          <a:ext cx="1758554"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a:t>
          </a:r>
        </a:p>
        <a:p>
          <a:pPr marL="0" lvl="0" indent="0" algn="ctr" defTabSz="711200">
            <a:lnSpc>
              <a:spcPct val="90000"/>
            </a:lnSpc>
            <a:spcBef>
              <a:spcPct val="0"/>
            </a:spcBef>
            <a:spcAft>
              <a:spcPct val="35000"/>
            </a:spcAft>
            <a:buNone/>
          </a:pPr>
          <a:r>
            <a:rPr lang="en-IE" sz="1600" kern="1200"/>
            <a:t>Inference</a:t>
          </a:r>
          <a:endParaRPr lang="en-US" sz="1600" kern="1200"/>
        </a:p>
      </dsp:txBody>
      <dsp:txXfrm>
        <a:off x="6791747" y="930507"/>
        <a:ext cx="1255768" cy="1139953"/>
      </dsp:txXfrm>
    </dsp:sp>
    <dsp:sp modelId="{771A1F27-51D7-4E1E-9EE6-ABDF70701AB6}">
      <dsp:nvSpPr>
        <dsp:cNvPr id="0" name=""/>
        <dsp:cNvSpPr/>
      </dsp:nvSpPr>
      <dsp:spPr>
        <a:xfrm rot="2700000">
          <a:off x="4797093"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D969-B6D6-4131-9F03-32F91974060A}">
      <dsp:nvSpPr>
        <dsp:cNvPr id="0" name=""/>
        <dsp:cNvSpPr/>
      </dsp:nvSpPr>
      <dsp:spPr>
        <a:xfrm>
          <a:off x="4854566"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 validation</a:t>
          </a:r>
          <a:endParaRPr lang="en-US" sz="1600" kern="1200"/>
        </a:p>
      </dsp:txBody>
      <dsp:txXfrm>
        <a:off x="5081678" y="930507"/>
        <a:ext cx="1139908" cy="1139953"/>
      </dsp:txXfrm>
    </dsp:sp>
    <dsp:sp modelId="{C04D4DAE-4636-432D-8D25-0C34171FE8EB}">
      <dsp:nvSpPr>
        <dsp:cNvPr id="0" name=""/>
        <dsp:cNvSpPr/>
      </dsp:nvSpPr>
      <dsp:spPr>
        <a:xfrm rot="2700000">
          <a:off x="3030181"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49422-0B93-4361-A36F-783B9B733CA7}">
      <dsp:nvSpPr>
        <dsp:cNvPr id="0" name=""/>
        <dsp:cNvSpPr/>
      </dsp:nvSpPr>
      <dsp:spPr>
        <a:xfrm>
          <a:off x="3087654"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Validate package</a:t>
          </a:r>
          <a:endParaRPr lang="en-US" sz="1600" kern="1200"/>
        </a:p>
      </dsp:txBody>
      <dsp:txXfrm>
        <a:off x="3314766" y="930507"/>
        <a:ext cx="1139908" cy="1139953"/>
      </dsp:txXfrm>
    </dsp:sp>
    <dsp:sp modelId="{4A6AD493-E275-49F2-9DA1-BCF652F91E0B}">
      <dsp:nvSpPr>
        <dsp:cNvPr id="0" name=""/>
        <dsp:cNvSpPr/>
      </dsp:nvSpPr>
      <dsp:spPr>
        <a:xfrm rot="2700000">
          <a:off x="1263269"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A75E-14C1-4E63-B22E-A70953D824B7}">
      <dsp:nvSpPr>
        <dsp:cNvPr id="0" name=""/>
        <dsp:cNvSpPr/>
      </dsp:nvSpPr>
      <dsp:spPr>
        <a:xfrm>
          <a:off x="1319655" y="702456"/>
          <a:ext cx="1596306" cy="1596055"/>
        </a:xfrm>
        <a:prstGeom prst="ellipse">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Receive METS package</a:t>
          </a:r>
          <a:endParaRPr lang="en-US" sz="1600" kern="1200"/>
        </a:p>
      </dsp:txBody>
      <dsp:txXfrm>
        <a:off x="1547854" y="930507"/>
        <a:ext cx="1139908" cy="1139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D4387-5A10-423F-9D39-FE76068459B9}">
      <dsp:nvSpPr>
        <dsp:cNvPr id="0" name=""/>
        <dsp:cNvSpPr/>
      </dsp:nvSpPr>
      <dsp:spPr>
        <a:xfrm>
          <a:off x="10097710" y="645443"/>
          <a:ext cx="1710405" cy="17100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B98D2F-69D4-463B-9BB3-6D05C4529722}">
      <dsp:nvSpPr>
        <dsp:cNvPr id="0" name=""/>
        <dsp:cNvSpPr/>
      </dsp:nvSpPr>
      <dsp:spPr>
        <a:xfrm>
          <a:off x="10155303"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t>Response</a:t>
          </a:r>
        </a:p>
      </dsp:txBody>
      <dsp:txXfrm>
        <a:off x="10383502" y="930507"/>
        <a:ext cx="1139908" cy="1139953"/>
      </dsp:txXfrm>
    </dsp:sp>
    <dsp:sp modelId="{ED65BE22-4FFA-4B87-B94B-7E30AAC7B4E7}">
      <dsp:nvSpPr>
        <dsp:cNvPr id="0" name=""/>
        <dsp:cNvSpPr/>
      </dsp:nvSpPr>
      <dsp:spPr>
        <a:xfrm rot="2700000">
          <a:off x="8330918"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173BE-B218-453F-A72D-E42CA6593854}">
      <dsp:nvSpPr>
        <dsp:cNvPr id="0" name=""/>
        <dsp:cNvSpPr/>
      </dsp:nvSpPr>
      <dsp:spPr>
        <a:xfrm>
          <a:off x="8388390"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kern="1200"/>
            <a:t>Storage</a:t>
          </a:r>
          <a:endParaRPr lang="en-US" sz="1600" b="0" kern="1200"/>
        </a:p>
      </dsp:txBody>
      <dsp:txXfrm>
        <a:off x="8616589" y="930507"/>
        <a:ext cx="1139908" cy="1139953"/>
      </dsp:txXfrm>
    </dsp:sp>
    <dsp:sp modelId="{7F246ABF-DE32-4158-959D-01D51CE6BFC3}">
      <dsp:nvSpPr>
        <dsp:cNvPr id="0" name=""/>
        <dsp:cNvSpPr/>
      </dsp:nvSpPr>
      <dsp:spPr>
        <a:xfrm rot="2700000">
          <a:off x="6564006"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1099-4816-4259-ADEE-87F2C2CA6C21}">
      <dsp:nvSpPr>
        <dsp:cNvPr id="0" name=""/>
        <dsp:cNvSpPr/>
      </dsp:nvSpPr>
      <dsp:spPr>
        <a:xfrm>
          <a:off x="6540354" y="702456"/>
          <a:ext cx="1758554"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a:t>
          </a:r>
        </a:p>
        <a:p>
          <a:pPr marL="0" lvl="0" indent="0" algn="ctr" defTabSz="711200">
            <a:lnSpc>
              <a:spcPct val="90000"/>
            </a:lnSpc>
            <a:spcBef>
              <a:spcPct val="0"/>
            </a:spcBef>
            <a:spcAft>
              <a:spcPct val="35000"/>
            </a:spcAft>
            <a:buNone/>
          </a:pPr>
          <a:r>
            <a:rPr lang="en-IE" sz="1600" kern="1200"/>
            <a:t>Inference</a:t>
          </a:r>
          <a:endParaRPr lang="en-US" sz="1600" kern="1200"/>
        </a:p>
      </dsp:txBody>
      <dsp:txXfrm>
        <a:off x="6791747" y="930507"/>
        <a:ext cx="1255768" cy="1139953"/>
      </dsp:txXfrm>
    </dsp:sp>
    <dsp:sp modelId="{771A1F27-51D7-4E1E-9EE6-ABDF70701AB6}">
      <dsp:nvSpPr>
        <dsp:cNvPr id="0" name=""/>
        <dsp:cNvSpPr/>
      </dsp:nvSpPr>
      <dsp:spPr>
        <a:xfrm rot="2700000">
          <a:off x="4797093"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D969-B6D6-4131-9F03-32F91974060A}">
      <dsp:nvSpPr>
        <dsp:cNvPr id="0" name=""/>
        <dsp:cNvSpPr/>
      </dsp:nvSpPr>
      <dsp:spPr>
        <a:xfrm>
          <a:off x="4854566"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 validation</a:t>
          </a:r>
          <a:endParaRPr lang="en-US" sz="1600" kern="1200"/>
        </a:p>
      </dsp:txBody>
      <dsp:txXfrm>
        <a:off x="5081678" y="930507"/>
        <a:ext cx="1139908" cy="1139953"/>
      </dsp:txXfrm>
    </dsp:sp>
    <dsp:sp modelId="{C04D4DAE-4636-432D-8D25-0C34171FE8EB}">
      <dsp:nvSpPr>
        <dsp:cNvPr id="0" name=""/>
        <dsp:cNvSpPr/>
      </dsp:nvSpPr>
      <dsp:spPr>
        <a:xfrm rot="2700000">
          <a:off x="3030181"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49422-0B93-4361-A36F-783B9B733CA7}">
      <dsp:nvSpPr>
        <dsp:cNvPr id="0" name=""/>
        <dsp:cNvSpPr/>
      </dsp:nvSpPr>
      <dsp:spPr>
        <a:xfrm>
          <a:off x="3087654" y="702456"/>
          <a:ext cx="1596306" cy="1596055"/>
        </a:xfrm>
        <a:prstGeom prst="ellipse">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Validate package</a:t>
          </a:r>
          <a:endParaRPr lang="en-US" sz="1600" kern="1200"/>
        </a:p>
      </dsp:txBody>
      <dsp:txXfrm>
        <a:off x="3314766" y="930507"/>
        <a:ext cx="1139908" cy="1139953"/>
      </dsp:txXfrm>
    </dsp:sp>
    <dsp:sp modelId="{4A6AD493-E275-49F2-9DA1-BCF652F91E0B}">
      <dsp:nvSpPr>
        <dsp:cNvPr id="0" name=""/>
        <dsp:cNvSpPr/>
      </dsp:nvSpPr>
      <dsp:spPr>
        <a:xfrm rot="2700000">
          <a:off x="1263269"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A75E-14C1-4E63-B22E-A70953D824B7}">
      <dsp:nvSpPr>
        <dsp:cNvPr id="0" name=""/>
        <dsp:cNvSpPr/>
      </dsp:nvSpPr>
      <dsp:spPr>
        <a:xfrm>
          <a:off x="1319655" y="702456"/>
          <a:ext cx="1596306" cy="1596055"/>
        </a:xfrm>
        <a:prstGeom prst="ellipse">
          <a:avLst/>
        </a:prstGeom>
        <a:solidFill>
          <a:srgbClr val="BED9F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Receive METS package</a:t>
          </a:r>
          <a:endParaRPr lang="en-US" sz="1600" kern="1200"/>
        </a:p>
      </dsp:txBody>
      <dsp:txXfrm>
        <a:off x="1547854" y="930507"/>
        <a:ext cx="1139908" cy="11399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1FDA9-4066-4255-A0F2-C44E3A6F1720}">
      <dsp:nvSpPr>
        <dsp:cNvPr id="0" name=""/>
        <dsp:cNvSpPr/>
      </dsp:nvSpPr>
      <dsp:spPr>
        <a:xfrm>
          <a:off x="9850060" y="645443"/>
          <a:ext cx="1710405" cy="17100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0C1FE-CF13-464E-9EBD-C82B58F58792}">
      <dsp:nvSpPr>
        <dsp:cNvPr id="0" name=""/>
        <dsp:cNvSpPr/>
      </dsp:nvSpPr>
      <dsp:spPr>
        <a:xfrm>
          <a:off x="9907653"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t>Response</a:t>
          </a:r>
        </a:p>
      </dsp:txBody>
      <dsp:txXfrm>
        <a:off x="10135852" y="930507"/>
        <a:ext cx="1139908" cy="1139953"/>
      </dsp:txXfrm>
    </dsp:sp>
    <dsp:sp modelId="{ED65BE22-4FFA-4B87-B94B-7E30AAC7B4E7}">
      <dsp:nvSpPr>
        <dsp:cNvPr id="0" name=""/>
        <dsp:cNvSpPr/>
      </dsp:nvSpPr>
      <dsp:spPr>
        <a:xfrm rot="2700000">
          <a:off x="8083268"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173BE-B218-453F-A72D-E42CA6593854}">
      <dsp:nvSpPr>
        <dsp:cNvPr id="0" name=""/>
        <dsp:cNvSpPr/>
      </dsp:nvSpPr>
      <dsp:spPr>
        <a:xfrm>
          <a:off x="8140740"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kern="1200"/>
            <a:t>Storage</a:t>
          </a:r>
          <a:endParaRPr lang="en-US" sz="1600" b="0" kern="1200"/>
        </a:p>
      </dsp:txBody>
      <dsp:txXfrm>
        <a:off x="8368939" y="930507"/>
        <a:ext cx="1139908" cy="1139953"/>
      </dsp:txXfrm>
    </dsp:sp>
    <dsp:sp modelId="{7F246ABF-DE32-4158-959D-01D51CE6BFC3}">
      <dsp:nvSpPr>
        <dsp:cNvPr id="0" name=""/>
        <dsp:cNvSpPr/>
      </dsp:nvSpPr>
      <dsp:spPr>
        <a:xfrm rot="2700000">
          <a:off x="6316356"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1099-4816-4259-ADEE-87F2C2CA6C21}">
      <dsp:nvSpPr>
        <dsp:cNvPr id="0" name=""/>
        <dsp:cNvSpPr/>
      </dsp:nvSpPr>
      <dsp:spPr>
        <a:xfrm>
          <a:off x="6334743" y="702456"/>
          <a:ext cx="1674477" cy="1596055"/>
        </a:xfrm>
        <a:prstGeom prst="ellipse">
          <a:avLst/>
        </a:prstGeom>
        <a:solidFill>
          <a:schemeClr val="bg2">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a:t>
          </a:r>
        </a:p>
        <a:p>
          <a:pPr marL="0" lvl="0" indent="0" algn="ctr" defTabSz="711200">
            <a:lnSpc>
              <a:spcPct val="90000"/>
            </a:lnSpc>
            <a:spcBef>
              <a:spcPct val="0"/>
            </a:spcBef>
            <a:spcAft>
              <a:spcPct val="35000"/>
            </a:spcAft>
            <a:buNone/>
          </a:pPr>
          <a:r>
            <a:rPr lang="en-IE" sz="1600" kern="1200"/>
            <a:t>Inference</a:t>
          </a:r>
          <a:endParaRPr lang="en-US" sz="1600" kern="1200"/>
        </a:p>
      </dsp:txBody>
      <dsp:txXfrm>
        <a:off x="6574117" y="930507"/>
        <a:ext cx="1195729" cy="1139953"/>
      </dsp:txXfrm>
    </dsp:sp>
    <dsp:sp modelId="{771A1F27-51D7-4E1E-9EE6-ABDF70701AB6}">
      <dsp:nvSpPr>
        <dsp:cNvPr id="0" name=""/>
        <dsp:cNvSpPr/>
      </dsp:nvSpPr>
      <dsp:spPr>
        <a:xfrm rot="2700000">
          <a:off x="4549443"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D969-B6D6-4131-9F03-32F91974060A}">
      <dsp:nvSpPr>
        <dsp:cNvPr id="0" name=""/>
        <dsp:cNvSpPr/>
      </dsp:nvSpPr>
      <dsp:spPr>
        <a:xfrm>
          <a:off x="4606916" y="702456"/>
          <a:ext cx="1596306" cy="1596055"/>
        </a:xfrm>
        <a:prstGeom prst="ellipse">
          <a:avLst/>
        </a:prstGeom>
        <a:solidFill>
          <a:srgbClr val="FFC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 validation</a:t>
          </a:r>
          <a:endParaRPr lang="en-US" sz="1600" kern="1200"/>
        </a:p>
      </dsp:txBody>
      <dsp:txXfrm>
        <a:off x="4834028" y="930507"/>
        <a:ext cx="1139908" cy="1139953"/>
      </dsp:txXfrm>
    </dsp:sp>
    <dsp:sp modelId="{C04D4DAE-4636-432D-8D25-0C34171FE8EB}">
      <dsp:nvSpPr>
        <dsp:cNvPr id="0" name=""/>
        <dsp:cNvSpPr/>
      </dsp:nvSpPr>
      <dsp:spPr>
        <a:xfrm rot="2700000">
          <a:off x="2782531"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49422-0B93-4361-A36F-783B9B733CA7}">
      <dsp:nvSpPr>
        <dsp:cNvPr id="0" name=""/>
        <dsp:cNvSpPr/>
      </dsp:nvSpPr>
      <dsp:spPr>
        <a:xfrm>
          <a:off x="2840004"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Validate package</a:t>
          </a:r>
          <a:endParaRPr lang="en-US" sz="1600" kern="1200"/>
        </a:p>
      </dsp:txBody>
      <dsp:txXfrm>
        <a:off x="3067116" y="930507"/>
        <a:ext cx="1139908" cy="1139953"/>
      </dsp:txXfrm>
    </dsp:sp>
    <dsp:sp modelId="{4A6AD493-E275-49F2-9DA1-BCF652F91E0B}">
      <dsp:nvSpPr>
        <dsp:cNvPr id="0" name=""/>
        <dsp:cNvSpPr/>
      </dsp:nvSpPr>
      <dsp:spPr>
        <a:xfrm rot="2700000">
          <a:off x="1015619" y="645251"/>
          <a:ext cx="1710164" cy="171016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A75E-14C1-4E63-B22E-A70953D824B7}">
      <dsp:nvSpPr>
        <dsp:cNvPr id="0" name=""/>
        <dsp:cNvSpPr/>
      </dsp:nvSpPr>
      <dsp:spPr>
        <a:xfrm>
          <a:off x="1072005" y="702456"/>
          <a:ext cx="1596306" cy="1596055"/>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Receive METS package</a:t>
          </a:r>
          <a:endParaRPr lang="en-US" sz="1600" kern="1200"/>
        </a:p>
      </dsp:txBody>
      <dsp:txXfrm>
        <a:off x="1300204" y="930507"/>
        <a:ext cx="1139908" cy="11399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96C66-A58C-4C42-B6A6-57A88239C00F}">
      <dsp:nvSpPr>
        <dsp:cNvPr id="0" name=""/>
        <dsp:cNvSpPr/>
      </dsp:nvSpPr>
      <dsp:spPr>
        <a:xfrm>
          <a:off x="9657608" y="612223"/>
          <a:ext cx="1622373" cy="162206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23F5D-EF7E-4C79-B59C-96AFB085F52B}">
      <dsp:nvSpPr>
        <dsp:cNvPr id="0" name=""/>
        <dsp:cNvSpPr/>
      </dsp:nvSpPr>
      <dsp:spPr>
        <a:xfrm>
          <a:off x="9712237" y="642336"/>
          <a:ext cx="1514146" cy="1513908"/>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t>Response</a:t>
          </a:r>
        </a:p>
      </dsp:txBody>
      <dsp:txXfrm>
        <a:off x="9928691" y="858650"/>
        <a:ext cx="1081238" cy="1081282"/>
      </dsp:txXfrm>
    </dsp:sp>
    <dsp:sp modelId="{ED65BE22-4FFA-4B87-B94B-7E30AAC7B4E7}">
      <dsp:nvSpPr>
        <dsp:cNvPr id="0" name=""/>
        <dsp:cNvSpPr/>
      </dsp:nvSpPr>
      <dsp:spPr>
        <a:xfrm rot="2700000">
          <a:off x="7981751" y="612041"/>
          <a:ext cx="1622145" cy="1622145"/>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173BE-B218-453F-A72D-E42CA6593854}">
      <dsp:nvSpPr>
        <dsp:cNvPr id="0" name=""/>
        <dsp:cNvSpPr/>
      </dsp:nvSpPr>
      <dsp:spPr>
        <a:xfrm>
          <a:off x="8036265" y="642336"/>
          <a:ext cx="1514146" cy="1513908"/>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0" kern="1200"/>
            <a:t>Storage</a:t>
          </a:r>
          <a:endParaRPr lang="en-US" sz="1600" b="0" kern="1200"/>
        </a:p>
      </dsp:txBody>
      <dsp:txXfrm>
        <a:off x="8252719" y="858650"/>
        <a:ext cx="1081238" cy="1081282"/>
      </dsp:txXfrm>
    </dsp:sp>
    <dsp:sp modelId="{7F246ABF-DE32-4158-959D-01D51CE6BFC3}">
      <dsp:nvSpPr>
        <dsp:cNvPr id="0" name=""/>
        <dsp:cNvSpPr/>
      </dsp:nvSpPr>
      <dsp:spPr>
        <a:xfrm rot="2700000">
          <a:off x="6305779" y="612041"/>
          <a:ext cx="1622145" cy="1622145"/>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1099-4816-4259-ADEE-87F2C2CA6C21}">
      <dsp:nvSpPr>
        <dsp:cNvPr id="0" name=""/>
        <dsp:cNvSpPr/>
      </dsp:nvSpPr>
      <dsp:spPr>
        <a:xfrm>
          <a:off x="6323220" y="642336"/>
          <a:ext cx="1588294" cy="1513908"/>
        </a:xfrm>
        <a:prstGeom prst="ellipse">
          <a:avLst/>
        </a:prstGeom>
        <a:solidFill>
          <a:srgbClr val="FFC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a:t>
          </a:r>
        </a:p>
        <a:p>
          <a:pPr marL="0" lvl="0" indent="0" algn="ctr" defTabSz="711200">
            <a:lnSpc>
              <a:spcPct val="90000"/>
            </a:lnSpc>
            <a:spcBef>
              <a:spcPct val="0"/>
            </a:spcBef>
            <a:spcAft>
              <a:spcPct val="35000"/>
            </a:spcAft>
            <a:buNone/>
          </a:pPr>
          <a:r>
            <a:rPr lang="en-IE" sz="1600" kern="1200"/>
            <a:t>Inference</a:t>
          </a:r>
          <a:endParaRPr lang="en-US" sz="1600" kern="1200"/>
        </a:p>
      </dsp:txBody>
      <dsp:txXfrm>
        <a:off x="6550273" y="858650"/>
        <a:ext cx="1134187" cy="1081282"/>
      </dsp:txXfrm>
    </dsp:sp>
    <dsp:sp modelId="{771A1F27-51D7-4E1E-9EE6-ABDF70701AB6}">
      <dsp:nvSpPr>
        <dsp:cNvPr id="0" name=""/>
        <dsp:cNvSpPr/>
      </dsp:nvSpPr>
      <dsp:spPr>
        <a:xfrm rot="2700000">
          <a:off x="4629807" y="612041"/>
          <a:ext cx="1622145" cy="1622145"/>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D969-B6D6-4131-9F03-32F91974060A}">
      <dsp:nvSpPr>
        <dsp:cNvPr id="0" name=""/>
        <dsp:cNvSpPr/>
      </dsp:nvSpPr>
      <dsp:spPr>
        <a:xfrm>
          <a:off x="4684322" y="642336"/>
          <a:ext cx="1514146" cy="1513908"/>
        </a:xfrm>
        <a:prstGeom prst="ellipse">
          <a:avLst/>
        </a:prstGeom>
        <a:solidFill>
          <a:schemeClr val="bg2">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Metadata validation</a:t>
          </a:r>
          <a:endParaRPr lang="en-US" sz="1600" kern="1200"/>
        </a:p>
      </dsp:txBody>
      <dsp:txXfrm>
        <a:off x="4899745" y="858650"/>
        <a:ext cx="1081238" cy="1081282"/>
      </dsp:txXfrm>
    </dsp:sp>
    <dsp:sp modelId="{C04D4DAE-4636-432D-8D25-0C34171FE8EB}">
      <dsp:nvSpPr>
        <dsp:cNvPr id="0" name=""/>
        <dsp:cNvSpPr/>
      </dsp:nvSpPr>
      <dsp:spPr>
        <a:xfrm rot="2700000">
          <a:off x="2953835" y="612041"/>
          <a:ext cx="1622145" cy="1622145"/>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49422-0B93-4361-A36F-783B9B733CA7}">
      <dsp:nvSpPr>
        <dsp:cNvPr id="0" name=""/>
        <dsp:cNvSpPr/>
      </dsp:nvSpPr>
      <dsp:spPr>
        <a:xfrm>
          <a:off x="3008350" y="642336"/>
          <a:ext cx="1514146" cy="1513908"/>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Validate package</a:t>
          </a:r>
          <a:endParaRPr lang="en-US" sz="1600" kern="1200"/>
        </a:p>
      </dsp:txBody>
      <dsp:txXfrm>
        <a:off x="3223773" y="858650"/>
        <a:ext cx="1081238" cy="1081282"/>
      </dsp:txXfrm>
    </dsp:sp>
    <dsp:sp modelId="{4A6AD493-E275-49F2-9DA1-BCF652F91E0B}">
      <dsp:nvSpPr>
        <dsp:cNvPr id="0" name=""/>
        <dsp:cNvSpPr/>
      </dsp:nvSpPr>
      <dsp:spPr>
        <a:xfrm rot="2700000">
          <a:off x="1277863" y="612041"/>
          <a:ext cx="1622145" cy="1622145"/>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A75E-14C1-4E63-B22E-A70953D824B7}">
      <dsp:nvSpPr>
        <dsp:cNvPr id="0" name=""/>
        <dsp:cNvSpPr/>
      </dsp:nvSpPr>
      <dsp:spPr>
        <a:xfrm>
          <a:off x="1331347" y="642336"/>
          <a:ext cx="1514146" cy="1513908"/>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a:t>Receive METS package</a:t>
          </a:r>
          <a:endParaRPr lang="en-US" sz="1600" kern="1200"/>
        </a:p>
      </dsp:txBody>
      <dsp:txXfrm>
        <a:off x="1547801" y="858650"/>
        <a:ext cx="1081238" cy="1081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AD493-E275-49F2-9DA1-BCF652F91E0B}">
      <dsp:nvSpPr>
        <dsp:cNvPr id="0" name=""/>
        <dsp:cNvSpPr/>
      </dsp:nvSpPr>
      <dsp:spPr>
        <a:xfrm>
          <a:off x="2403779" y="402668"/>
          <a:ext cx="1066870" cy="10668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A75E-14C1-4E63-B22E-A70953D824B7}">
      <dsp:nvSpPr>
        <dsp:cNvPr id="0" name=""/>
        <dsp:cNvSpPr/>
      </dsp:nvSpPr>
      <dsp:spPr>
        <a:xfrm>
          <a:off x="2439326" y="438236"/>
          <a:ext cx="995540" cy="995718"/>
        </a:xfrm>
        <a:prstGeom prst="ellipse">
          <a:avLst/>
        </a:prstGeom>
        <a:solidFill>
          <a:srgbClr val="FFC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kern="1200"/>
            <a:t>Inferred &amp; asserted metadata</a:t>
          </a:r>
          <a:endParaRPr lang="en-US" sz="1200" kern="1200"/>
        </a:p>
      </dsp:txBody>
      <dsp:txXfrm>
        <a:off x="2581749" y="580508"/>
        <a:ext cx="711167" cy="711174"/>
      </dsp:txXfrm>
    </dsp:sp>
    <dsp:sp modelId="{86D1C891-6A97-4A58-8F9B-0898CE7E167F}">
      <dsp:nvSpPr>
        <dsp:cNvPr id="0" name=""/>
        <dsp:cNvSpPr/>
      </dsp:nvSpPr>
      <dsp:spPr>
        <a:xfrm rot="2700000">
          <a:off x="275849" y="418618"/>
          <a:ext cx="1066905" cy="1066905"/>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A84C6-FD3E-4FA4-817B-991D902C255D}">
      <dsp:nvSpPr>
        <dsp:cNvPr id="0" name=""/>
        <dsp:cNvSpPr/>
      </dsp:nvSpPr>
      <dsp:spPr>
        <a:xfrm>
          <a:off x="266895" y="454297"/>
          <a:ext cx="1084810" cy="995718"/>
        </a:xfrm>
        <a:prstGeom prst="ellipse">
          <a:avLst/>
        </a:prstGeom>
        <a:solidFill>
          <a:srgbClr val="FFC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Asserted metadata</a:t>
          </a:r>
        </a:p>
      </dsp:txBody>
      <dsp:txXfrm>
        <a:off x="421831" y="596569"/>
        <a:ext cx="774938" cy="711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23/01/2025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od-cloud.ne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BE"/>
              <a:t>Speaker: Emmanuelle</a:t>
            </a:r>
            <a:endParaRPr lang="en-US"/>
          </a:p>
        </p:txBody>
      </p:sp>
      <p:sp>
        <p:nvSpPr>
          <p:cNvPr id="4" name="Foliennummernplatzhalt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4293722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15042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150">
                <a:cs typeface="Calibri" panose="020F0502020204030204" pitchFamily="34" charset="0"/>
              </a:rPr>
              <a:t>The</a:t>
            </a:r>
            <a:r>
              <a:rPr lang="en-US">
                <a:cs typeface="Calibri" panose="020F0502020204030204" pitchFamily="34" charset="0"/>
              </a:rPr>
              <a:t> </a:t>
            </a:r>
            <a:r>
              <a:rPr lang="en-US" b="1">
                <a:cs typeface="Calibri" panose="020F0502020204030204" pitchFamily="34" charset="0"/>
              </a:rPr>
              <a:t>central data repository </a:t>
            </a:r>
            <a:r>
              <a:rPr lang="en-US">
                <a:cs typeface="Calibri" panose="020F0502020204030204" pitchFamily="34" charset="0"/>
              </a:rPr>
              <a:t>of the EU Publications Office</a:t>
            </a:r>
          </a:p>
          <a:p>
            <a:pPr lvl="1">
              <a:spcAft>
                <a:spcPts val="600"/>
              </a:spcAft>
            </a:pPr>
            <a:r>
              <a:rPr lang="en-US" sz="2400">
                <a:cs typeface="Calibri" panose="020F0502020204030204" pitchFamily="34" charset="0"/>
              </a:rPr>
              <a:t>Contains </a:t>
            </a:r>
            <a:r>
              <a:rPr lang="en-US" sz="2400" b="1">
                <a:cs typeface="Calibri" panose="020F0502020204030204" pitchFamily="34" charset="0"/>
              </a:rPr>
              <a:t>DIGITAL CONTENT, </a:t>
            </a:r>
            <a:r>
              <a:rPr lang="en-US" sz="2400">
                <a:cs typeface="Calibri" panose="020F0502020204030204" pitchFamily="34" charset="0"/>
              </a:rPr>
              <a:t>such as EU’s legal &amp; general publications</a:t>
            </a:r>
          </a:p>
          <a:p>
            <a:pPr lvl="1">
              <a:spcAft>
                <a:spcPts val="600"/>
              </a:spcAft>
            </a:pPr>
            <a:r>
              <a:rPr lang="en-US" sz="2400">
                <a:cs typeface="Calibri" panose="020F0502020204030204" pitchFamily="34" charset="0"/>
              </a:rPr>
              <a:t>Contains</a:t>
            </a:r>
            <a:r>
              <a:rPr lang="en-US" sz="2400" b="1">
                <a:cs typeface="Calibri" panose="020F0502020204030204" pitchFamily="34" charset="0"/>
              </a:rPr>
              <a:t> </a:t>
            </a:r>
            <a:r>
              <a:rPr lang="en-IE" sz="2400" b="1">
                <a:cs typeface="Calibri" panose="020F0502020204030204" pitchFamily="34" charset="0"/>
              </a:rPr>
              <a:t>METADATA</a:t>
            </a:r>
            <a:r>
              <a:rPr lang="en-IE" sz="2400">
                <a:cs typeface="Calibri" panose="020F0502020204030204" pitchFamily="34" charset="0"/>
              </a:rPr>
              <a:t> and </a:t>
            </a:r>
            <a:r>
              <a:rPr lang="en-IE" sz="2400" b="1">
                <a:cs typeface="Calibri" panose="020F0502020204030204" pitchFamily="34" charset="0"/>
              </a:rPr>
              <a:t>SEMANTICS</a:t>
            </a:r>
            <a:r>
              <a:rPr lang="en-IE" sz="2400">
                <a:cs typeface="Calibri" panose="020F0502020204030204" pitchFamily="34" charset="0"/>
              </a:rPr>
              <a:t> about the digital content, stored inside a graph database (</a:t>
            </a:r>
            <a:r>
              <a:rPr lang="en-IE" sz="2400" b="1">
                <a:cs typeface="Calibri" panose="020F0502020204030204" pitchFamily="34" charset="0"/>
              </a:rPr>
              <a:t>KNOWLEDGE GRAPH</a:t>
            </a:r>
            <a:r>
              <a:rPr lang="en-IE" sz="2400">
                <a:cs typeface="Calibri" panose="020F0502020204030204" pitchFamily="34" charset="0"/>
              </a:rPr>
              <a:t>)</a:t>
            </a:r>
            <a:endParaRPr lang="en-US" sz="2400">
              <a:cs typeface="Calibri" panose="020F0502020204030204" pitchFamily="34" charset="0"/>
            </a:endParaRPr>
          </a:p>
          <a:p>
            <a:pPr>
              <a:spcAft>
                <a:spcPts val="600"/>
              </a:spcAft>
            </a:pPr>
            <a:r>
              <a:rPr lang="en-US" b="1">
                <a:cs typeface="Calibri" panose="020F0502020204030204" pitchFamily="34" charset="0"/>
              </a:rPr>
              <a:t>Multilingual</a:t>
            </a:r>
            <a:r>
              <a:rPr lang="en-US">
                <a:cs typeface="Calibri" panose="020F0502020204030204" pitchFamily="34" charset="0"/>
              </a:rPr>
              <a:t> (availability of digital content and metadata in the 24 EU languages)</a:t>
            </a:r>
          </a:p>
          <a:p>
            <a:pPr>
              <a:spcAft>
                <a:spcPts val="600"/>
              </a:spcAft>
            </a:pPr>
            <a:r>
              <a:rPr lang="en-IE" b="1">
                <a:cs typeface="Calibri" panose="020F0502020204030204" pitchFamily="34" charset="0"/>
              </a:rPr>
              <a:t>Human-readable</a:t>
            </a:r>
            <a:r>
              <a:rPr lang="en-IE">
                <a:cs typeface="Calibri" panose="020F0502020204030204" pitchFamily="34" charset="0"/>
              </a:rPr>
              <a:t> and </a:t>
            </a:r>
            <a:r>
              <a:rPr lang="en-IE" b="1">
                <a:cs typeface="Calibri" panose="020F0502020204030204" pitchFamily="34" charset="0"/>
              </a:rPr>
              <a:t>machine-readable</a:t>
            </a:r>
            <a:endParaRPr lang="en-US" b="1">
              <a:cs typeface="Calibri" panose="020F0502020204030204" pitchFamily="34" charset="0"/>
            </a:endParaRPr>
          </a:p>
          <a:p>
            <a:pPr>
              <a:spcAft>
                <a:spcPts val="600"/>
              </a:spcAft>
            </a:pPr>
            <a:r>
              <a:rPr lang="en-IE" b="1">
                <a:cs typeface="Calibri" panose="020F0502020204030204" pitchFamily="34" charset="0"/>
              </a:rPr>
              <a:t>Open </a:t>
            </a:r>
            <a:r>
              <a:rPr lang="en-IE">
                <a:cs typeface="Calibri" panose="020F0502020204030204" pitchFamily="34" charset="0"/>
              </a:rPr>
              <a:t>to all citizens,</a:t>
            </a:r>
            <a:r>
              <a:rPr lang="en-US">
                <a:cs typeface="Calibri" panose="020F0502020204030204" pitchFamily="34" charset="0"/>
              </a:rPr>
              <a:t> promoting transparency and diffusion of knowledge</a:t>
            </a:r>
            <a:endParaRPr lang="en-IE">
              <a:cs typeface="Calibri" panose="020F0502020204030204" pitchFamily="34" charset="0"/>
            </a:endParaRPr>
          </a:p>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184185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IE"/>
            </a:br>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228168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There are </a:t>
            </a:r>
            <a:r>
              <a:rPr lang="fr-BE" err="1"/>
              <a:t>many</a:t>
            </a:r>
            <a:r>
              <a:rPr lang="fr-BE"/>
              <a:t> </a:t>
            </a:r>
            <a:r>
              <a:rPr lang="fr-BE" err="1"/>
              <a:t>users</a:t>
            </a:r>
            <a:r>
              <a:rPr lang="fr-BE"/>
              <a:t> as </a:t>
            </a:r>
            <a:r>
              <a:rPr lang="fr-BE" err="1"/>
              <a:t>we</a:t>
            </a:r>
            <a:r>
              <a:rPr lang="fr-BE"/>
              <a:t> </a:t>
            </a:r>
            <a:r>
              <a:rPr lang="fr-BE" err="1"/>
              <a:t>will</a:t>
            </a:r>
            <a:r>
              <a:rPr lang="fr-BE"/>
              <a:t> </a:t>
            </a:r>
            <a:r>
              <a:rPr lang="fr-BE" err="1"/>
              <a:t>see</a:t>
            </a:r>
            <a:r>
              <a:rPr lang="fr-BE"/>
              <a:t> in the section </a:t>
            </a:r>
            <a:r>
              <a:rPr lang="fr-BE" err="1"/>
              <a:t>where</a:t>
            </a:r>
            <a:r>
              <a:rPr lang="fr-BE"/>
              <a:t> </a:t>
            </a:r>
            <a:r>
              <a:rPr lang="fr-BE" err="1"/>
              <a:t>we</a:t>
            </a:r>
            <a:r>
              <a:rPr lang="fr-BE"/>
              <a:t> talk about usage </a:t>
            </a:r>
            <a:r>
              <a:rPr lang="fr-BE" err="1"/>
              <a:t>statistics</a:t>
            </a:r>
            <a:r>
              <a:rPr lang="fr-BE"/>
              <a:t> and </a:t>
            </a:r>
            <a:r>
              <a:rPr lang="fr-BE" err="1"/>
              <a:t>KPIs</a:t>
            </a:r>
            <a:r>
              <a:rPr lang="fr-BE"/>
              <a:t>.</a:t>
            </a:r>
          </a:p>
          <a:p>
            <a:r>
              <a:rPr lang="fr-BE"/>
              <a:t>Most</a:t>
            </a:r>
            <a:r>
              <a:rPr lang="fr-BE" baseline="0"/>
              <a:t> notable </a:t>
            </a:r>
            <a:r>
              <a:rPr lang="fr-BE" baseline="0" err="1"/>
              <a:t>users</a:t>
            </a:r>
            <a:r>
              <a:rPr lang="fr-BE" baseline="0"/>
              <a:t> are EUR-</a:t>
            </a:r>
            <a:r>
              <a:rPr lang="fr-BE" baseline="0" err="1"/>
              <a:t>Lex</a:t>
            </a:r>
            <a:r>
              <a:rPr lang="fr-BE" baseline="0"/>
              <a:t> and </a:t>
            </a:r>
            <a:r>
              <a:rPr lang="fr-BE" baseline="0" err="1"/>
              <a:t>OPPortal</a:t>
            </a:r>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55790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211433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Speaker: Emmanuelle</a:t>
            </a:r>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495168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86570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500"/>
              </a:spcBef>
              <a:spcAft>
                <a:spcPts val="1800"/>
              </a:spcAft>
            </a:pPr>
            <a:endParaRPr lang="en-IE">
              <a:ea typeface="+mn-lt"/>
              <a:cs typeface="+mn-lt"/>
            </a:endParaRPr>
          </a:p>
          <a:p>
            <a:pPr lvl="1">
              <a:spcBef>
                <a:spcPts val="500"/>
              </a:spcBef>
              <a:spcAft>
                <a:spcPts val="1800"/>
              </a:spcAft>
            </a:pPr>
            <a:endParaRPr lang="en-IE">
              <a:ea typeface="+mn-lt"/>
              <a:cs typeface="+mn-lt"/>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545759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IE">
              <a:cs typeface="Calibri"/>
            </a:endParaRPr>
          </a:p>
          <a:p>
            <a:endParaRPr lang="fr-BE">
              <a:cs typeface="Calibri"/>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27899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cs typeface="Calibri"/>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52667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2619416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IE">
              <a:cs typeface="Calibri"/>
            </a:endParaRPr>
          </a:p>
          <a:p>
            <a:endParaRPr lang="fr-BE">
              <a:cs typeface="Calibri"/>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58013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1120069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327829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407675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4205943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459840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err="1"/>
              <a:t>Add</a:t>
            </a:r>
            <a:r>
              <a:rPr lang="fr-BE"/>
              <a:t> mets to </a:t>
            </a:r>
            <a:r>
              <a:rPr lang="fr-BE" err="1"/>
              <a:t>eudor</a:t>
            </a:r>
            <a:endParaRPr lang="fr-BE"/>
          </a:p>
          <a:p>
            <a:endParaRPr lang="fr-BE"/>
          </a:p>
          <a:p>
            <a:r>
              <a:rPr lang="fr-BE"/>
              <a:t>BREAK : 20min</a:t>
            </a:r>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3401212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Speaker: Abdel</a:t>
            </a:r>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8250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00">
                <a:solidFill>
                  <a:srgbClr val="FF0000"/>
                </a:solidFill>
              </a:rPr>
              <a:t>Say that</a:t>
            </a:r>
            <a:r>
              <a:rPr lang="en-IE" sz="300" baseline="0">
                <a:solidFill>
                  <a:srgbClr val="FF0000"/>
                </a:solidFill>
              </a:rPr>
              <a:t> n</a:t>
            </a:r>
            <a:r>
              <a:rPr lang="en-IE" sz="300">
                <a:solidFill>
                  <a:srgbClr val="FF0000"/>
                </a:solidFill>
              </a:rPr>
              <a:t>umbers are in fact</a:t>
            </a:r>
            <a:r>
              <a:rPr lang="en-IE" sz="300" baseline="0">
                <a:solidFill>
                  <a:srgbClr val="FF0000"/>
                </a:solidFill>
              </a:rPr>
              <a:t> much bigger, taking into account multiplication by 24 (languages) and multiplication by number of manifestations (file formats).</a:t>
            </a:r>
            <a:endParaRPr lang="en-US" sz="300">
              <a:solidFill>
                <a:srgbClr val="FF0000"/>
              </a:solidFill>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19486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Need to give explanations in case we have questions for the day 08/10</a:t>
            </a:r>
          </a:p>
        </p:txBody>
      </p:sp>
      <p:sp>
        <p:nvSpPr>
          <p:cNvPr id="4" name="Slide Number Placeholder 3"/>
          <p:cNvSpPr>
            <a:spLocks noGrp="1"/>
          </p:cNvSpPr>
          <p:nvPr>
            <p:ph type="sldNum" sz="quarter" idx="5"/>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347020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3701160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Need to update it</a:t>
            </a:r>
          </a:p>
          <a:p>
            <a:endParaRPr lang="en-IE"/>
          </a:p>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2587875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41</a:t>
            </a:fld>
            <a:endParaRPr lang="en-GB"/>
          </a:p>
        </p:txBody>
      </p:sp>
    </p:spTree>
    <p:extLst>
      <p:ext uri="{BB962C8B-B14F-4D97-AF65-F5344CB8AC3E}">
        <p14:creationId xmlns:p14="http://schemas.microsoft.com/office/powerpoint/2010/main" val="419666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1"/>
              <a:t>schema.org </a:t>
            </a:r>
            <a:r>
              <a:rPr lang="en-US" sz="1200"/>
              <a:t>- over 10 million sites use </a:t>
            </a:r>
            <a:r>
              <a:rPr lang="en-US" sz="1200" err="1"/>
              <a:t>schema.org’s</a:t>
            </a:r>
            <a:r>
              <a:rPr lang="en-US" sz="1200"/>
              <a:t> collection of shared vocabularies to markup their web pages. Many applications from Google, Microsoft, Pinterest, </a:t>
            </a:r>
            <a:r>
              <a:rPr lang="en-US" sz="1200" err="1"/>
              <a:t>Yandex</a:t>
            </a:r>
            <a:r>
              <a:rPr lang="en-US" sz="1200"/>
              <a:t> and others already use these vocabularies to power rich, extensible search experiences</a:t>
            </a:r>
            <a:r>
              <a:rPr lang="en-US" sz="1200" i="1" baseline="30000">
                <a:sym typeface="Wingdings" panose="05000000000000000000" pitchFamily="2" charset="2"/>
              </a:rPr>
              <a:t>1</a:t>
            </a:r>
            <a:r>
              <a:rPr lang="en-US" sz="1200"/>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i="1" baseline="30000">
                <a:sym typeface="Wingdings" panose="05000000000000000000" pitchFamily="2" charset="2"/>
              </a:rPr>
              <a:t>1 </a:t>
            </a:r>
            <a:r>
              <a:rPr lang="en-US" sz="1200"/>
              <a:t>https://schema.org/</a:t>
            </a:r>
          </a:p>
          <a:p>
            <a:pPr>
              <a:spcAft>
                <a:spcPts val="600"/>
              </a:spcAft>
            </a:pPr>
            <a:endParaRPr lang="en-US" sz="1200"/>
          </a:p>
          <a:p>
            <a:pPr>
              <a:spcAft>
                <a:spcPts val="600"/>
              </a:spcAft>
            </a:pPr>
            <a:r>
              <a:rPr lang="en-US" sz="1200" b="1"/>
              <a:t>Amazon's Alexa </a:t>
            </a:r>
            <a:r>
              <a:rPr lang="en-US" sz="1200"/>
              <a:t> - </a:t>
            </a:r>
            <a:r>
              <a:rPr lang="en-IE" sz="1200"/>
              <a:t>”..</a:t>
            </a:r>
            <a:r>
              <a:rPr lang="en-US" sz="1200"/>
              <a:t>using schema.org as the base of the Alexa Ontology means that it shares a vocabulary used by more than 10 million websites, which can be linked to the Alexa ontology... Alexa meaning representation language  leverages classes, properties, actions, roles and operators in the main ontology to create a compositional, graph-based representation of the meaning of an utterance”</a:t>
            </a:r>
            <a:r>
              <a:rPr lang="en-US" sz="1200" i="1" baseline="30000">
                <a:sym typeface="Wingdings" panose="05000000000000000000" pitchFamily="2" charset="2"/>
              </a:rPr>
              <a:t> 2 </a:t>
            </a:r>
          </a:p>
          <a:p>
            <a:r>
              <a:rPr lang="en-US" sz="1200" i="1" baseline="30000">
                <a:sym typeface="Wingdings" panose="05000000000000000000" pitchFamily="2" charset="2"/>
              </a:rPr>
              <a:t>2</a:t>
            </a:r>
            <a:r>
              <a:rPr lang="en-US" sz="1200" i="1">
                <a:sym typeface="Wingdings" panose="05000000000000000000" pitchFamily="2" charset="2"/>
              </a:rPr>
              <a:t> </a:t>
            </a:r>
            <a:r>
              <a:rPr lang="en-US" sz="1200" err="1"/>
              <a:t>Kollar</a:t>
            </a:r>
            <a:r>
              <a:rPr lang="en-US" sz="1200"/>
              <a:t>, Thomas, et al. "The Alexa Meaning Representation Language." </a:t>
            </a:r>
            <a:r>
              <a:rPr lang="en-US" sz="1200" i="1"/>
              <a:t>NAACL-HLT (3)</a:t>
            </a:r>
            <a:r>
              <a:rPr lang="en-US" sz="1200"/>
              <a:t>. 2018.</a:t>
            </a:r>
          </a:p>
          <a:p>
            <a:pPr>
              <a:spcAft>
                <a:spcPts val="600"/>
              </a:spcAft>
            </a:pPr>
            <a:endParaRPr lang="en-US" sz="1200" i="1" baseline="30000">
              <a:sym typeface="Wingdings" panose="05000000000000000000" pitchFamily="2" charset="2"/>
            </a:endParaRPr>
          </a:p>
          <a:p>
            <a:pPr>
              <a:spcAft>
                <a:spcPts val="600"/>
              </a:spcAft>
            </a:pPr>
            <a:endParaRPr lang="en-US" sz="1200" i="1" baseline="30000">
              <a:sym typeface="Wingdings" panose="05000000000000000000" pitchFamily="2" charset="2"/>
            </a:endParaRPr>
          </a:p>
          <a:p>
            <a:pPr>
              <a:spcAft>
                <a:spcPts val="600"/>
              </a:spcAft>
            </a:pPr>
            <a:r>
              <a:rPr lang="en-IE" sz="1200" b="1"/>
              <a:t>Google’s Knowledge Graph </a:t>
            </a:r>
            <a:r>
              <a:rPr lang="en-150" sz="1200"/>
              <a:t>–</a:t>
            </a:r>
            <a:r>
              <a:rPr lang="en-IE" sz="1200"/>
              <a:t> used by Google Search engine</a:t>
            </a:r>
          </a:p>
          <a:p>
            <a:pPr>
              <a:spcAft>
                <a:spcPts val="600"/>
              </a:spcAft>
            </a:pPr>
            <a:r>
              <a:rPr lang="en-IE" sz="1200" b="1"/>
              <a:t>Facebook’s Graph </a:t>
            </a:r>
            <a:r>
              <a:rPr lang="en-150" sz="1200"/>
              <a:t>–</a:t>
            </a:r>
            <a:r>
              <a:rPr lang="en-IE" sz="1200"/>
              <a:t> to support natural language queries and new applications development based on Graph API</a:t>
            </a:r>
            <a:endParaRPr lang="en-US" sz="1200"/>
          </a:p>
          <a:p>
            <a:pPr>
              <a:spcAft>
                <a:spcPts val="600"/>
              </a:spcAft>
            </a:pPr>
            <a:r>
              <a:rPr lang="en-US" sz="1200" b="1" err="1"/>
              <a:t>Europeana</a:t>
            </a:r>
            <a:r>
              <a:rPr lang="en-US" sz="1200"/>
              <a:t> - digitized cultural heritage collections of thousands of European archives, libraries and museums</a:t>
            </a:r>
          </a:p>
          <a:p>
            <a:pPr>
              <a:spcAft>
                <a:spcPts val="600"/>
              </a:spcAft>
            </a:pPr>
            <a:r>
              <a:rPr lang="en-IE" sz="1200" b="1" err="1"/>
              <a:t>DBpedia</a:t>
            </a:r>
            <a:r>
              <a:rPr lang="en-IE" sz="1200"/>
              <a:t> </a:t>
            </a:r>
            <a:r>
              <a:rPr lang="en-150" sz="1200"/>
              <a:t>–</a:t>
            </a:r>
            <a:r>
              <a:rPr lang="en-IE" sz="1200"/>
              <a:t> a knowledge graph of Wikipedia, structured using </a:t>
            </a:r>
            <a:r>
              <a:rPr lang="en-US" sz="1200" err="1"/>
              <a:t>DBpedia</a:t>
            </a:r>
            <a:r>
              <a:rPr lang="en-US" sz="1200"/>
              <a:t> ontology</a:t>
            </a:r>
          </a:p>
          <a:p>
            <a:pPr>
              <a:spcAft>
                <a:spcPts val="600"/>
              </a:spcAft>
            </a:pPr>
            <a:r>
              <a:rPr lang="en-US" sz="1200" b="1">
                <a:cs typeface="Arial"/>
              </a:rPr>
              <a:t>IBM Watson AI system </a:t>
            </a:r>
            <a:r>
              <a:rPr lang="en-US" sz="1200">
                <a:cs typeface="Arial"/>
              </a:rPr>
              <a:t>-  has a knowledge graph that is partially uses YAGO, a KG also extracted from Wikipedia</a:t>
            </a:r>
            <a:endParaRPr lang="en-US" sz="1200"/>
          </a:p>
          <a:p>
            <a:pPr>
              <a:spcAft>
                <a:spcPts val="600"/>
              </a:spcAft>
            </a:pPr>
            <a:r>
              <a:rPr lang="en-US" sz="1200" b="1" err="1">
                <a:cs typeface="Arial"/>
              </a:rPr>
              <a:t>Wikidata</a:t>
            </a:r>
            <a:r>
              <a:rPr lang="en-US" sz="1200" b="1">
                <a:cs typeface="Arial"/>
              </a:rPr>
              <a:t> – </a:t>
            </a:r>
            <a:r>
              <a:rPr lang="en-US" sz="1200">
                <a:cs typeface="Arial"/>
              </a:rPr>
              <a:t>also an other famous structured data source based on </a:t>
            </a:r>
            <a:r>
              <a:rPr lang="en-US" sz="1200" err="1">
                <a:cs typeface="Arial"/>
              </a:rPr>
              <a:t>Wikiepedia</a:t>
            </a:r>
            <a:r>
              <a:rPr lang="en-US" sz="1200">
                <a:cs typeface="Arial"/>
              </a:rPr>
              <a:t> that exposes data as LD</a:t>
            </a:r>
            <a:endParaRPr lang="en-US" sz="1200"/>
          </a:p>
          <a:p>
            <a:pPr>
              <a:spcAft>
                <a:spcPts val="600"/>
              </a:spcAft>
            </a:pPr>
            <a:r>
              <a:rPr lang="en-IE" sz="1200"/>
              <a:t>Many datasets from different fields can be found on </a:t>
            </a:r>
            <a:r>
              <a:rPr lang="en-IE" sz="1200" b="1"/>
              <a:t>Linked Open Data Could </a:t>
            </a:r>
            <a:r>
              <a:rPr lang="en-IE" sz="1200"/>
              <a:t>(</a:t>
            </a:r>
            <a:r>
              <a:rPr lang="en-IE" sz="1200">
                <a:hlinkClick r:id="rId3"/>
              </a:rPr>
              <a:t>https://lod-cloud.net/</a:t>
            </a:r>
            <a:r>
              <a:rPr lang="en-IE" sz="1200"/>
              <a:t>)</a:t>
            </a:r>
            <a:r>
              <a:rPr lang="en-IE" sz="1200">
                <a:cs typeface="Arial"/>
              </a:rPr>
              <a:t> ...</a:t>
            </a:r>
          </a:p>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42</a:t>
            </a:fld>
            <a:endParaRPr lang="en-GB"/>
          </a:p>
        </p:txBody>
      </p:sp>
    </p:spTree>
    <p:extLst>
      <p:ext uri="{BB962C8B-B14F-4D97-AF65-F5344CB8AC3E}">
        <p14:creationId xmlns:p14="http://schemas.microsoft.com/office/powerpoint/2010/main" val="2116317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Speaker: Abdel</a:t>
            </a:r>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43</a:t>
            </a:fld>
            <a:endParaRPr lang="en-GB"/>
          </a:p>
        </p:txBody>
      </p:sp>
    </p:spTree>
    <p:extLst>
      <p:ext uri="{BB962C8B-B14F-4D97-AF65-F5344CB8AC3E}">
        <p14:creationId xmlns:p14="http://schemas.microsoft.com/office/powerpoint/2010/main" val="391270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44</a:t>
            </a:fld>
            <a:endParaRPr lang="en-GB"/>
          </a:p>
        </p:txBody>
      </p:sp>
    </p:spTree>
    <p:extLst>
      <p:ext uri="{BB962C8B-B14F-4D97-AF65-F5344CB8AC3E}">
        <p14:creationId xmlns:p14="http://schemas.microsoft.com/office/powerpoint/2010/main" val="1819180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a:t>..information</a:t>
            </a:r>
            <a:r>
              <a:rPr lang="en-US" sz="1200" b="0">
                <a:solidFill>
                  <a:srgbClr val="FF0000"/>
                </a:solidFill>
              </a:rPr>
              <a:t> is given well-defined meaning </a:t>
            </a:r>
            <a:r>
              <a:rPr lang="en-US" sz="1200" b="0"/>
              <a:t>[with common vocabularies and ontologies</a:t>
            </a:r>
            <a:r>
              <a:rPr lang="en-US" sz="1200" b="0">
                <a:solidFill>
                  <a:srgbClr val="FF0000"/>
                </a:solidFill>
              </a:rPr>
              <a:t>], better enabling computers and people to work</a:t>
            </a:r>
            <a:r>
              <a:rPr lang="en-US" sz="1200" b="0"/>
              <a:t> </a:t>
            </a:r>
            <a:r>
              <a:rPr lang="en-US" sz="1200" b="0">
                <a:solidFill>
                  <a:srgbClr val="FF0000"/>
                </a:solidFill>
              </a:rPr>
              <a:t>in cooperation..</a:t>
            </a:r>
          </a:p>
          <a:p>
            <a:pPr marL="171450" indent="-171450">
              <a:buFont typeface="Arial" panose="020B0604020202020204" pitchFamily="34" charset="0"/>
              <a:buChar char="•"/>
            </a:pPr>
            <a:r>
              <a:rPr lang="en-US" sz="1200" b="0">
                <a:solidFill>
                  <a:srgbClr val="FF0000"/>
                </a:solidFill>
              </a:rPr>
              <a:t>enables machines to COMPREHEND semantic documents and data..</a:t>
            </a:r>
          </a:p>
          <a:p>
            <a:pPr marL="171450" indent="-171450">
              <a:buFont typeface="Arial" panose="020B0604020202020204" pitchFamily="34" charset="0"/>
              <a:buChar char="•"/>
            </a:pPr>
            <a:r>
              <a:rPr lang="en-US" sz="1200" b="0">
                <a:solidFill>
                  <a:srgbClr val="FF0000"/>
                </a:solidFill>
              </a:rPr>
              <a:t>assists the evolution of human knowledge </a:t>
            </a:r>
            <a:r>
              <a:rPr lang="en-US" sz="1200" b="0"/>
              <a:t>as a whole</a:t>
            </a:r>
          </a:p>
          <a:p>
            <a:pPr marL="171450" indent="-171450">
              <a:buFont typeface="Arial" panose="020B0604020202020204" pitchFamily="34" charset="0"/>
              <a:buChar char="•"/>
            </a:pPr>
            <a:r>
              <a:rPr lang="en-US" sz="1200" b="0">
                <a:solidFill>
                  <a:srgbClr val="FF0000"/>
                </a:solidFill>
              </a:rPr>
              <a:t>Linked Data is the Semantic Web done right</a:t>
            </a:r>
          </a:p>
          <a:p>
            <a:pPr marL="0" indent="0">
              <a:buFont typeface="Arial" panose="020B0604020202020204" pitchFamily="34" charset="0"/>
              <a:buNone/>
            </a:pPr>
            <a:endParaRPr lang="en-US" sz="1200" b="0">
              <a:solidFill>
                <a:srgbClr val="FF0000"/>
              </a:solidFill>
            </a:endParaRPr>
          </a:p>
          <a:p>
            <a:endParaRPr lang="en-IE" b="0"/>
          </a:p>
        </p:txBody>
      </p:sp>
      <p:sp>
        <p:nvSpPr>
          <p:cNvPr id="4" name="Slide Number Placeholder 3"/>
          <p:cNvSpPr>
            <a:spLocks noGrp="1"/>
          </p:cNvSpPr>
          <p:nvPr>
            <p:ph type="sldNum" sz="quarter" idx="5"/>
          </p:nvPr>
        </p:nvSpPr>
        <p:spPr/>
        <p:txBody>
          <a:bodyPr/>
          <a:lstStyle/>
          <a:p>
            <a:fld id="{59CF2995-AB43-4B7C-B8CD-9DC7C3692A9C}" type="slidenum">
              <a:rPr lang="en-GB" smtClean="0"/>
              <a:t>45</a:t>
            </a:fld>
            <a:endParaRPr lang="en-GB"/>
          </a:p>
        </p:txBody>
      </p:sp>
    </p:spTree>
    <p:extLst>
      <p:ext uri="{BB962C8B-B14F-4D97-AF65-F5344CB8AC3E}">
        <p14:creationId xmlns:p14="http://schemas.microsoft.com/office/powerpoint/2010/main" val="1027020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46</a:t>
            </a:fld>
            <a:endParaRPr lang="en-GB"/>
          </a:p>
        </p:txBody>
      </p:sp>
    </p:spTree>
    <p:extLst>
      <p:ext uri="{BB962C8B-B14F-4D97-AF65-F5344CB8AC3E}">
        <p14:creationId xmlns:p14="http://schemas.microsoft.com/office/powerpoint/2010/main" val="3025552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48</a:t>
            </a:fld>
            <a:endParaRPr lang="en-GB"/>
          </a:p>
        </p:txBody>
      </p:sp>
    </p:spTree>
    <p:extLst>
      <p:ext uri="{BB962C8B-B14F-4D97-AF65-F5344CB8AC3E}">
        <p14:creationId xmlns:p14="http://schemas.microsoft.com/office/powerpoint/2010/main" val="2221124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49</a:t>
            </a:fld>
            <a:endParaRPr lang="en-GB"/>
          </a:p>
        </p:txBody>
      </p:sp>
    </p:spTree>
    <p:extLst>
      <p:ext uri="{BB962C8B-B14F-4D97-AF65-F5344CB8AC3E}">
        <p14:creationId xmlns:p14="http://schemas.microsoft.com/office/powerpoint/2010/main" val="3087547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CDM based on FRBR (</a:t>
            </a:r>
            <a:r>
              <a:rPr lang="en-US"/>
              <a:t>Functional Requirements for Bibliographic Record)</a:t>
            </a:r>
            <a:r>
              <a:rPr lang="en-IE"/>
              <a:t> </a:t>
            </a:r>
            <a:r>
              <a:rPr lang="en-US"/>
              <a:t>to present a publication at different levels of abstraction: </a:t>
            </a:r>
            <a:r>
              <a:rPr lang="en-US" b="1"/>
              <a:t>Work</a:t>
            </a:r>
            <a:r>
              <a:rPr lang="en-US"/>
              <a:t>, </a:t>
            </a:r>
            <a:r>
              <a:rPr lang="en-US" b="1"/>
              <a:t>Expression</a:t>
            </a:r>
            <a:r>
              <a:rPr lang="en-US"/>
              <a:t>, </a:t>
            </a:r>
            <a:r>
              <a:rPr lang="en-US" b="1"/>
              <a:t>Manifestation</a:t>
            </a:r>
            <a:r>
              <a:rPr lang="en-US"/>
              <a:t>, and </a:t>
            </a:r>
            <a:r>
              <a:rPr lang="en-US" b="1"/>
              <a:t>Item</a:t>
            </a:r>
            <a:r>
              <a:rPr lang="en-US"/>
              <a:t> (WEMI)</a:t>
            </a:r>
          </a:p>
          <a:p>
            <a:r>
              <a:rPr lang="en-US"/>
              <a:t>WEMI hierarchy in cellar</a:t>
            </a:r>
          </a:p>
          <a:p>
            <a:pPr lvl="1">
              <a:spcAft>
                <a:spcPts val="600"/>
              </a:spcAft>
            </a:pPr>
            <a:r>
              <a:rPr lang="en-US"/>
              <a:t>Work: high-level abstract --  The representation of a specific OJ</a:t>
            </a:r>
          </a:p>
          <a:p>
            <a:pPr lvl="1">
              <a:spcAft>
                <a:spcPts val="600"/>
              </a:spcAft>
            </a:pPr>
            <a:r>
              <a:rPr lang="en-US"/>
              <a:t>Expression: language level – The representation of the French version of the specific OJ</a:t>
            </a:r>
          </a:p>
          <a:p>
            <a:pPr lvl="1">
              <a:spcAft>
                <a:spcPts val="600"/>
              </a:spcAft>
            </a:pPr>
            <a:r>
              <a:rPr lang="en-US"/>
              <a:t>Manifestation: format level – The representation of the pdf format of the French version of the specific OJ</a:t>
            </a:r>
          </a:p>
          <a:p>
            <a:pPr lvl="1">
              <a:spcAft>
                <a:spcPts val="600"/>
              </a:spcAft>
            </a:pPr>
            <a:r>
              <a:rPr lang="en-US"/>
              <a:t>Item: physical/electronic file level – The file itself</a:t>
            </a:r>
          </a:p>
        </p:txBody>
      </p:sp>
      <p:sp>
        <p:nvSpPr>
          <p:cNvPr id="4" name="Slide Number Placeholder 3"/>
          <p:cNvSpPr>
            <a:spLocks noGrp="1"/>
          </p:cNvSpPr>
          <p:nvPr>
            <p:ph type="sldNum" sz="quarter" idx="10"/>
          </p:nvPr>
        </p:nvSpPr>
        <p:spPr/>
        <p:txBody>
          <a:bodyPr/>
          <a:lstStyle/>
          <a:p>
            <a:fld id="{59CF2995-AB43-4B7C-B8CD-9DC7C3692A9C}" type="slidenum">
              <a:rPr lang="en-GB" smtClean="0"/>
              <a:t>50</a:t>
            </a:fld>
            <a:endParaRPr lang="en-GB"/>
          </a:p>
        </p:txBody>
      </p:sp>
    </p:spTree>
    <p:extLst>
      <p:ext uri="{BB962C8B-B14F-4D97-AF65-F5344CB8AC3E}">
        <p14:creationId xmlns:p14="http://schemas.microsoft.com/office/powerpoint/2010/main" val="44661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To </a:t>
            </a:r>
            <a:r>
              <a:rPr lang="fr-BE" err="1"/>
              <a:t>be</a:t>
            </a:r>
            <a:r>
              <a:rPr lang="fr-BE"/>
              <a:t> </a:t>
            </a:r>
            <a:r>
              <a:rPr lang="fr-BE" err="1"/>
              <a:t>skipped</a:t>
            </a:r>
            <a:r>
              <a:rPr lang="fr-BE"/>
              <a:t> for OP people</a:t>
            </a:r>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419790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51</a:t>
            </a:fld>
            <a:endParaRPr lang="en-GB"/>
          </a:p>
        </p:txBody>
      </p:sp>
    </p:spTree>
    <p:extLst>
      <p:ext uri="{BB962C8B-B14F-4D97-AF65-F5344CB8AC3E}">
        <p14:creationId xmlns:p14="http://schemas.microsoft.com/office/powerpoint/2010/main" val="4181760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52</a:t>
            </a:fld>
            <a:endParaRPr lang="en-GB"/>
          </a:p>
        </p:txBody>
      </p:sp>
    </p:spTree>
    <p:extLst>
      <p:ext uri="{BB962C8B-B14F-4D97-AF65-F5344CB8AC3E}">
        <p14:creationId xmlns:p14="http://schemas.microsoft.com/office/powerpoint/2010/main" val="1753852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Calibri" panose="020F0502020204030204" pitchFamily="34" charset="0"/>
                <a:cs typeface="Calibri" panose="020F0502020204030204" pitchFamily="34" charset="0"/>
              </a:rPr>
              <a:t>{work-id} is a valid </a:t>
            </a:r>
            <a:r>
              <a:rPr lang="en-US" sz="1200" b="0" i="1" u="none" strike="noStrike" kern="1200" baseline="0">
                <a:solidFill>
                  <a:schemeClr val="tx1"/>
                </a:solidFill>
                <a:latin typeface="Calibri" panose="020F0502020204030204" pitchFamily="34" charset="0"/>
                <a:cs typeface="Calibri" panose="020F0502020204030204" pitchFamily="34" charset="0"/>
              </a:rPr>
              <a:t>Universally Unique Identifier (UUID)</a:t>
            </a:r>
          </a:p>
          <a:p>
            <a:r>
              <a:rPr lang="en-US" sz="1200" b="0" i="0" u="none" strike="noStrike" kern="1200" baseline="0">
                <a:solidFill>
                  <a:schemeClr val="tx1"/>
                </a:solidFill>
                <a:latin typeface="Calibri" panose="020F0502020204030204" pitchFamily="34" charset="0"/>
                <a:cs typeface="Calibri" panose="020F0502020204030204" pitchFamily="34" charset="0"/>
              </a:rPr>
              <a:t>{expr-id} is a 4-chars numeric value</a:t>
            </a:r>
          </a:p>
          <a:p>
            <a:r>
              <a:rPr lang="en-US" sz="1200" b="0" i="0" u="none" strike="noStrike" kern="1200" baseline="0">
                <a:solidFill>
                  <a:schemeClr val="tx1"/>
                </a:solidFill>
                <a:latin typeface="Calibri" panose="020F0502020204030204" pitchFamily="34" charset="0"/>
                <a:cs typeface="Calibri" panose="020F0502020204030204" pitchFamily="34" charset="0"/>
              </a:rPr>
              <a:t>{man-id} is a 2-chars numeric value</a:t>
            </a:r>
          </a:p>
          <a:p>
            <a:r>
              <a:rPr lang="en-US" sz="1200" b="0" i="0" u="none" strike="noStrike" kern="1200" baseline="0">
                <a:solidFill>
                  <a:schemeClr val="tx1"/>
                </a:solidFill>
                <a:latin typeface="Calibri" panose="020F0502020204030204" pitchFamily="34" charset="0"/>
                <a:cs typeface="Calibri" panose="020F0502020204030204" pitchFamily="34" charset="0"/>
              </a:rPr>
              <a:t>{cs-id} is an alphanumeric value with following pattern: </a:t>
            </a:r>
            <a:r>
              <a:rPr lang="en-US" sz="1200" b="0" i="0" u="none" strike="noStrike" kern="1200" baseline="0" err="1">
                <a:solidFill>
                  <a:schemeClr val="tx1"/>
                </a:solidFill>
                <a:latin typeface="Calibri" panose="020F0502020204030204" pitchFamily="34" charset="0"/>
                <a:cs typeface="Calibri" panose="020F0502020204030204" pitchFamily="34" charset="0"/>
              </a:rPr>
              <a:t>DOC_x</a:t>
            </a:r>
            <a:r>
              <a:rPr lang="en-US" sz="1200" b="0" i="0" u="none" strike="noStrike" kern="1200" baseline="0">
                <a:solidFill>
                  <a:schemeClr val="tx1"/>
                </a:solidFill>
                <a:latin typeface="Calibri" panose="020F0502020204030204" pitchFamily="34" charset="0"/>
                <a:cs typeface="Calibri" panose="020F0502020204030204" pitchFamily="34" charset="0"/>
              </a:rPr>
              <a:t>, where x is an incremental numeric value that identifies the content stream</a:t>
            </a:r>
            <a:endParaRPr lang="en-US" sz="1200" baseline="0">
              <a:latin typeface="Calibri" panose="020F0502020204030204" pitchFamily="34" charset="0"/>
              <a:cs typeface="Calibri" panose="020F0502020204030204" pitchFamily="34" charset="0"/>
            </a:endParaRPr>
          </a:p>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53</a:t>
            </a:fld>
            <a:endParaRPr lang="en-GB"/>
          </a:p>
        </p:txBody>
      </p:sp>
    </p:spTree>
    <p:extLst>
      <p:ext uri="{BB962C8B-B14F-4D97-AF65-F5344CB8AC3E}">
        <p14:creationId xmlns:p14="http://schemas.microsoft.com/office/powerpoint/2010/main" val="3701445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Speaker: Emmanuelle</a:t>
            </a:r>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54</a:t>
            </a:fld>
            <a:endParaRPr lang="en-GB"/>
          </a:p>
        </p:txBody>
      </p:sp>
    </p:spTree>
    <p:extLst>
      <p:ext uri="{BB962C8B-B14F-4D97-AF65-F5344CB8AC3E}">
        <p14:creationId xmlns:p14="http://schemas.microsoft.com/office/powerpoint/2010/main" val="1751256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55</a:t>
            </a:fld>
            <a:endParaRPr lang="en-GB"/>
          </a:p>
        </p:txBody>
      </p:sp>
    </p:spTree>
    <p:extLst>
      <p:ext uri="{BB962C8B-B14F-4D97-AF65-F5344CB8AC3E}">
        <p14:creationId xmlns:p14="http://schemas.microsoft.com/office/powerpoint/2010/main" val="2660217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56</a:t>
            </a:fld>
            <a:endParaRPr lang="en-GB"/>
          </a:p>
        </p:txBody>
      </p:sp>
    </p:spTree>
    <p:extLst>
      <p:ext uri="{BB962C8B-B14F-4D97-AF65-F5344CB8AC3E}">
        <p14:creationId xmlns:p14="http://schemas.microsoft.com/office/powerpoint/2010/main" val="3093405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1 </a:t>
            </a:r>
            <a:r>
              <a:rPr lang="fr-BE" err="1"/>
              <a:t>What</a:t>
            </a:r>
            <a:r>
              <a:rPr lang="fr-BE"/>
              <a:t> do </a:t>
            </a:r>
            <a:r>
              <a:rPr lang="fr-BE" err="1"/>
              <a:t>we</a:t>
            </a:r>
            <a:r>
              <a:rPr lang="fr-BE"/>
              <a:t> </a:t>
            </a:r>
            <a:r>
              <a:rPr lang="fr-BE" err="1"/>
              <a:t>provide</a:t>
            </a:r>
            <a:r>
              <a:rPr lang="fr-BE"/>
              <a:t>, </a:t>
            </a:r>
            <a:r>
              <a:rPr lang="fr-BE" err="1"/>
              <a:t>whih</a:t>
            </a:r>
            <a:r>
              <a:rPr lang="fr-BE"/>
              <a:t> </a:t>
            </a:r>
            <a:r>
              <a:rPr lang="fr-BE" err="1"/>
              <a:t>fetaure</a:t>
            </a:r>
            <a:r>
              <a:rPr lang="fr-BE"/>
              <a:t> </a:t>
            </a:r>
            <a:r>
              <a:rPr lang="fr-BE" err="1"/>
              <a:t>functionnaly</a:t>
            </a:r>
            <a:br>
              <a:rPr lang="fr-BE"/>
            </a:br>
            <a:r>
              <a:rPr lang="fr-BE"/>
              <a:t>This </a:t>
            </a:r>
            <a:r>
              <a:rPr lang="fr-BE" err="1"/>
              <a:t>functionality</a:t>
            </a:r>
            <a:r>
              <a:rPr lang="fr-BE"/>
              <a:t> </a:t>
            </a:r>
            <a:r>
              <a:rPr lang="fr-BE" err="1"/>
              <a:t>is</a:t>
            </a:r>
            <a:r>
              <a:rPr lang="fr-BE"/>
              <a:t> </a:t>
            </a:r>
            <a:r>
              <a:rPr lang="fr-BE" err="1"/>
              <a:t>used</a:t>
            </a:r>
            <a:r>
              <a:rPr lang="fr-BE"/>
              <a:t> by </a:t>
            </a:r>
            <a:r>
              <a:rPr lang="fr-BE" err="1"/>
              <a:t>Eurlex</a:t>
            </a:r>
            <a:br>
              <a:rPr lang="fr-BE"/>
            </a:br>
            <a:r>
              <a:rPr lang="fr-BE"/>
              <a:t>That </a:t>
            </a:r>
            <a:r>
              <a:rPr lang="fr-BE" err="1"/>
              <a:t>mean</a:t>
            </a:r>
            <a:r>
              <a:rPr lang="fr-BE"/>
              <a:t> to </a:t>
            </a:r>
            <a:r>
              <a:rPr lang="fr-BE" err="1"/>
              <a:t>link</a:t>
            </a:r>
            <a:r>
              <a:rPr lang="fr-BE"/>
              <a:t> date</a:t>
            </a:r>
            <a:br>
              <a:rPr lang="fr-BE"/>
            </a:br>
            <a:r>
              <a:rPr lang="fr-BE"/>
              <a:t>And </a:t>
            </a:r>
            <a:r>
              <a:rPr lang="fr-BE" err="1"/>
              <a:t>then</a:t>
            </a:r>
            <a:r>
              <a:rPr lang="fr-BE"/>
              <a:t> the values</a:t>
            </a:r>
          </a:p>
          <a:p>
            <a:endParaRPr lang="fr-BE"/>
          </a:p>
          <a:p>
            <a:r>
              <a:rPr lang="fr-BE"/>
              <a:t>Follow </a:t>
            </a:r>
            <a:r>
              <a:rPr lang="fr-BE" err="1"/>
              <a:t>upd</a:t>
            </a:r>
            <a:r>
              <a:rPr lang="fr-BE"/>
              <a:t> and </a:t>
            </a:r>
            <a:r>
              <a:rPr lang="fr-BE" err="1"/>
              <a:t>statistics</a:t>
            </a:r>
            <a:r>
              <a:rPr lang="fr-BE"/>
              <a:t> about a system</a:t>
            </a:r>
            <a:r>
              <a:rPr lang="en-US"/>
              <a:t> (A3)</a:t>
            </a:r>
            <a:br>
              <a:rPr lang="en-US"/>
            </a:br>
            <a:r>
              <a:rPr lang="en-US"/>
              <a:t>Remove parenthesis</a:t>
            </a:r>
          </a:p>
          <a:p>
            <a:endParaRPr lang="fr-BE"/>
          </a:p>
        </p:txBody>
      </p:sp>
      <p:sp>
        <p:nvSpPr>
          <p:cNvPr id="4" name="Slide Number Placeholder 3"/>
          <p:cNvSpPr>
            <a:spLocks noGrp="1"/>
          </p:cNvSpPr>
          <p:nvPr>
            <p:ph type="sldNum" sz="quarter" idx="5"/>
          </p:nvPr>
        </p:nvSpPr>
        <p:spPr/>
        <p:txBody>
          <a:bodyPr/>
          <a:lstStyle/>
          <a:p>
            <a:fld id="{59CF2995-AB43-4B7C-B8CD-9DC7C3692A9C}" type="slidenum">
              <a:rPr lang="en-GB" smtClean="0"/>
              <a:t>58</a:t>
            </a:fld>
            <a:endParaRPr lang="en-GB"/>
          </a:p>
        </p:txBody>
      </p:sp>
    </p:spTree>
    <p:extLst>
      <p:ext uri="{BB962C8B-B14F-4D97-AF65-F5344CB8AC3E}">
        <p14:creationId xmlns:p14="http://schemas.microsoft.com/office/powerpoint/2010/main" val="3673674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9CF2995-AB43-4B7C-B8CD-9DC7C3692A9C}" type="slidenum">
              <a:rPr lang="en-GB" smtClean="0"/>
              <a:t>59</a:t>
            </a:fld>
            <a:endParaRPr lang="en-GB"/>
          </a:p>
        </p:txBody>
      </p:sp>
    </p:spTree>
    <p:extLst>
      <p:ext uri="{BB962C8B-B14F-4D97-AF65-F5344CB8AC3E}">
        <p14:creationId xmlns:p14="http://schemas.microsoft.com/office/powerpoint/2010/main" val="685691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err="1"/>
              <a:t>Buisness</a:t>
            </a:r>
            <a:r>
              <a:rPr lang="fr-BE"/>
              <a:t> </a:t>
            </a:r>
            <a:r>
              <a:rPr lang="fr-BE" err="1"/>
              <a:t>agnostic</a:t>
            </a:r>
            <a:r>
              <a:rPr lang="fr-BE"/>
              <a:t> system</a:t>
            </a:r>
            <a:br>
              <a:rPr lang="fr-BE"/>
            </a:br>
            <a:r>
              <a:rPr lang="fr-BE"/>
              <a:t>Example of ABA, TED, …</a:t>
            </a:r>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60</a:t>
            </a:fld>
            <a:endParaRPr lang="en-GB"/>
          </a:p>
        </p:txBody>
      </p:sp>
    </p:spTree>
    <p:extLst>
      <p:ext uri="{BB962C8B-B14F-4D97-AF65-F5344CB8AC3E}">
        <p14:creationId xmlns:p14="http://schemas.microsoft.com/office/powerpoint/2010/main" val="3150755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64</a:t>
            </a:fld>
            <a:endParaRPr lang="en-GB"/>
          </a:p>
        </p:txBody>
      </p:sp>
    </p:spTree>
    <p:extLst>
      <p:ext uri="{BB962C8B-B14F-4D97-AF65-F5344CB8AC3E}">
        <p14:creationId xmlns:p14="http://schemas.microsoft.com/office/powerpoint/2010/main" val="17327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1" i="0">
                <a:solidFill>
                  <a:srgbClr val="323130"/>
                </a:solidFill>
                <a:effectLst/>
                <a:latin typeface="Segoe UI" panose="020B0502040204020203" pitchFamily="34" charset="0"/>
              </a:rPr>
            </a:br>
            <a:r>
              <a:rPr lang="en-US" b="1" i="0">
                <a:solidFill>
                  <a:srgbClr val="323130"/>
                </a:solidFill>
                <a:effectLst/>
                <a:latin typeface="Segoe UI" panose="020B0502040204020203" pitchFamily="34" charset="0"/>
              </a:rPr>
              <a:t>Business Support: </a:t>
            </a:r>
            <a:r>
              <a:rPr lang="en-US" b="0" i="0">
                <a:solidFill>
                  <a:srgbClr val="323130"/>
                </a:solidFill>
                <a:effectLst/>
                <a:latin typeface="Segoe UI" panose="020B0502040204020203" pitchFamily="34" charset="0"/>
              </a:rPr>
              <a:t>Assists in optimizing processes and ensuring efficient workflow management.</a:t>
            </a:r>
            <a:br>
              <a:rPr lang="en-US"/>
            </a:br>
            <a:r>
              <a:rPr lang="en-US" b="1" i="0">
                <a:solidFill>
                  <a:srgbClr val="323130"/>
                </a:solidFill>
                <a:effectLst/>
                <a:latin typeface="Segoe UI" panose="020B0502040204020203" pitchFamily="34" charset="0"/>
              </a:rPr>
              <a:t>Service Management:</a:t>
            </a:r>
            <a:r>
              <a:rPr lang="en-US" b="0" i="0">
                <a:solidFill>
                  <a:srgbClr val="323130"/>
                </a:solidFill>
                <a:effectLst/>
                <a:latin typeface="Segoe UI" panose="020B0502040204020203" pitchFamily="34" charset="0"/>
              </a:rPr>
              <a:t> Oversees the delivery and quality of IT services to meet business needs.</a:t>
            </a:r>
            <a:br>
              <a:rPr lang="en-US"/>
            </a:br>
            <a:r>
              <a:rPr lang="en-US" b="1" i="0">
                <a:solidFill>
                  <a:srgbClr val="323130"/>
                </a:solidFill>
                <a:effectLst/>
                <a:latin typeface="Segoe UI" panose="020B0502040204020203" pitchFamily="34" charset="0"/>
              </a:rPr>
              <a:t>System management:</a:t>
            </a:r>
            <a:r>
              <a:rPr lang="en-US" b="0" i="0">
                <a:solidFill>
                  <a:srgbClr val="323130"/>
                </a:solidFill>
                <a:effectLst/>
                <a:latin typeface="Segoe UI" panose="020B0502040204020203" pitchFamily="34" charset="0"/>
              </a:rPr>
              <a:t> Manages and maintains IT systems to ensure their reliability, performance, and security.</a:t>
            </a:r>
            <a:br>
              <a:rPr lang="en-US"/>
            </a:br>
            <a:r>
              <a:rPr lang="en-US" b="1" i="0">
                <a:solidFill>
                  <a:srgbClr val="323130"/>
                </a:solidFill>
                <a:effectLst/>
                <a:latin typeface="Segoe UI" panose="020B0502040204020203" pitchFamily="34" charset="0"/>
              </a:rPr>
              <a:t>Project management:</a:t>
            </a:r>
            <a:r>
              <a:rPr lang="en-US" b="0" i="0">
                <a:solidFill>
                  <a:srgbClr val="323130"/>
                </a:solidFill>
                <a:effectLst/>
                <a:latin typeface="Segoe UI" panose="020B0502040204020203" pitchFamily="34" charset="0"/>
              </a:rPr>
              <a:t> Plans, executes, and finalizes projects to achieve specific goals within set constraints of time and resources.</a:t>
            </a:r>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281018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BREAK : 20 min</a:t>
            </a:r>
          </a:p>
        </p:txBody>
      </p:sp>
      <p:sp>
        <p:nvSpPr>
          <p:cNvPr id="4" name="Slide Number Placeholder 3"/>
          <p:cNvSpPr>
            <a:spLocks noGrp="1"/>
          </p:cNvSpPr>
          <p:nvPr>
            <p:ph type="sldNum" sz="quarter" idx="10"/>
          </p:nvPr>
        </p:nvSpPr>
        <p:spPr/>
        <p:txBody>
          <a:bodyPr/>
          <a:lstStyle/>
          <a:p>
            <a:fld id="{59CF2995-AB43-4B7C-B8CD-9DC7C3692A9C}" type="slidenum">
              <a:rPr lang="en-GB" smtClean="0"/>
              <a:t>65</a:t>
            </a:fld>
            <a:endParaRPr lang="en-GB"/>
          </a:p>
        </p:txBody>
      </p:sp>
    </p:spTree>
    <p:extLst>
      <p:ext uri="{BB962C8B-B14F-4D97-AF65-F5344CB8AC3E}">
        <p14:creationId xmlns:p14="http://schemas.microsoft.com/office/powerpoint/2010/main" val="718042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Courier New" panose="02070309020205020404" pitchFamily="49" charset="0"/>
                <a:cs typeface="Courier New" panose="02070309020205020404" pitchFamily="49" charset="0"/>
              </a:rPr>
              <a:t>Application/pdf</a:t>
            </a:r>
          </a:p>
          <a:p>
            <a:r>
              <a:rPr lang="en-US">
                <a:solidFill>
                  <a:srgbClr val="000000"/>
                </a:solidFill>
                <a:latin typeface="Courier New" panose="02070309020205020404" pitchFamily="49" charset="0"/>
                <a:cs typeface="Courier New" panose="02070309020205020404" pitchFamily="49" charset="0"/>
              </a:rPr>
              <a:t>application/</a:t>
            </a:r>
            <a:r>
              <a:rPr lang="en-US" err="1">
                <a:solidFill>
                  <a:srgbClr val="000000"/>
                </a:solidFill>
                <a:latin typeface="Courier New" panose="02070309020205020404" pitchFamily="49" charset="0"/>
                <a:cs typeface="Courier New" panose="02070309020205020404" pitchFamily="49" charset="0"/>
              </a:rPr>
              <a:t>xhtml+xml</a:t>
            </a:r>
            <a:endParaRPr lang="en-US">
              <a:solidFill>
                <a:srgbClr val="000000"/>
              </a:solidFill>
              <a:latin typeface="Courier New" panose="02070309020205020404" pitchFamily="49" charset="0"/>
              <a:cs typeface="Courier New" panose="02070309020205020404" pitchFamily="49" charset="0"/>
            </a:endParaRPr>
          </a:p>
          <a:p>
            <a:r>
              <a:rPr lang="en-US">
                <a:solidFill>
                  <a:srgbClr val="000000"/>
                </a:solidFill>
                <a:latin typeface="Courier New" panose="02070309020205020404" pitchFamily="49" charset="0"/>
                <a:cs typeface="Courier New" panose="02070309020205020404" pitchFamily="49" charset="0"/>
              </a:rPr>
              <a:t>application/</a:t>
            </a:r>
            <a:r>
              <a:rPr lang="en-US" err="1">
                <a:solidFill>
                  <a:srgbClr val="000000"/>
                </a:solidFill>
                <a:latin typeface="Courier New" panose="02070309020205020404" pitchFamily="49" charset="0"/>
                <a:cs typeface="Courier New" panose="02070309020205020404" pitchFamily="49" charset="0"/>
              </a:rPr>
              <a:t>xml;type</a:t>
            </a:r>
            <a:r>
              <a:rPr lang="en-US">
                <a:solidFill>
                  <a:srgbClr val="000000"/>
                </a:solidFill>
                <a:latin typeface="Courier New" panose="02070309020205020404" pitchFamily="49" charset="0"/>
                <a:cs typeface="Courier New" panose="02070309020205020404" pitchFamily="49" charset="0"/>
              </a:rPr>
              <a:t>=fmx4</a:t>
            </a:r>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66</a:t>
            </a:fld>
            <a:endParaRPr lang="en-GB"/>
          </a:p>
        </p:txBody>
      </p:sp>
    </p:spTree>
    <p:extLst>
      <p:ext uri="{BB962C8B-B14F-4D97-AF65-F5344CB8AC3E}">
        <p14:creationId xmlns:p14="http://schemas.microsoft.com/office/powerpoint/2010/main" val="2894809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59CF2995-AB43-4B7C-B8CD-9DC7C3692A9C}" type="slidenum">
              <a:rPr lang="en-GB" smtClean="0"/>
              <a:t>67</a:t>
            </a:fld>
            <a:endParaRPr lang="en-GB"/>
          </a:p>
        </p:txBody>
      </p:sp>
    </p:spTree>
    <p:extLst>
      <p:ext uri="{BB962C8B-B14F-4D97-AF65-F5344CB8AC3E}">
        <p14:creationId xmlns:p14="http://schemas.microsoft.com/office/powerpoint/2010/main" val="248012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7716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21073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63773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141173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FBAC-DE93-F844-95F3-30AB7E2F3B08}"/>
              </a:ext>
            </a:extLst>
          </p:cNvPr>
          <p:cNvSpPr>
            <a:spLocks noGrp="1"/>
          </p:cNvSpPr>
          <p:nvPr>
            <p:ph type="title"/>
          </p:nvPr>
        </p:nvSpPr>
        <p:spPr/>
        <p:txBody>
          <a:bodyPr/>
          <a:lstStyle/>
          <a:p>
            <a:r>
              <a:rPr lang="en-US"/>
              <a:t>Click to edit Master title style</a:t>
            </a:r>
            <a:endParaRPr lang="en-LU"/>
          </a:p>
        </p:txBody>
      </p:sp>
      <p:sp>
        <p:nvSpPr>
          <p:cNvPr id="3" name="Date Placeholder 2">
            <a:extLst>
              <a:ext uri="{FF2B5EF4-FFF2-40B4-BE49-F238E27FC236}">
                <a16:creationId xmlns:a16="http://schemas.microsoft.com/office/drawing/2014/main" id="{1A67CE2E-BE24-854C-B714-915A9B5D8A30}"/>
              </a:ext>
            </a:extLst>
          </p:cNvPr>
          <p:cNvSpPr>
            <a:spLocks noGrp="1"/>
          </p:cNvSpPr>
          <p:nvPr>
            <p:ph type="dt" sz="half" idx="10"/>
          </p:nvPr>
        </p:nvSpPr>
        <p:spPr/>
        <p:txBody>
          <a:bodyPr/>
          <a:lstStyle/>
          <a:p>
            <a:fld id="{EB9396DD-5958-CB49-B505-4DF394E596EA}" type="datetimeFigureOut">
              <a:rPr lang="en-LU" smtClean="0"/>
              <a:pPr/>
              <a:t>01/23/2025</a:t>
            </a:fld>
            <a:endParaRPr lang="en-LU"/>
          </a:p>
        </p:txBody>
      </p:sp>
      <p:sp>
        <p:nvSpPr>
          <p:cNvPr id="4" name="Footer Placeholder 3">
            <a:extLst>
              <a:ext uri="{FF2B5EF4-FFF2-40B4-BE49-F238E27FC236}">
                <a16:creationId xmlns:a16="http://schemas.microsoft.com/office/drawing/2014/main" id="{82D65E98-6DB3-5D45-B179-0B28BF6D6CB7}"/>
              </a:ext>
            </a:extLst>
          </p:cNvPr>
          <p:cNvSpPr>
            <a:spLocks noGrp="1"/>
          </p:cNvSpPr>
          <p:nvPr>
            <p:ph type="ftr" sz="quarter" idx="11"/>
          </p:nvPr>
        </p:nvSpPr>
        <p:spPr/>
        <p:txBody>
          <a:bodyPr/>
          <a:lstStyle/>
          <a:p>
            <a:endParaRPr lang="en-LU"/>
          </a:p>
        </p:txBody>
      </p:sp>
      <p:sp>
        <p:nvSpPr>
          <p:cNvPr id="5" name="Slide Number Placeholder 4">
            <a:extLst>
              <a:ext uri="{FF2B5EF4-FFF2-40B4-BE49-F238E27FC236}">
                <a16:creationId xmlns:a16="http://schemas.microsoft.com/office/drawing/2014/main" id="{1E47D241-0C09-EF40-BDD4-8F1F3E2A5A6F}"/>
              </a:ext>
            </a:extLst>
          </p:cNvPr>
          <p:cNvSpPr>
            <a:spLocks noGrp="1"/>
          </p:cNvSpPr>
          <p:nvPr>
            <p:ph type="sldNum" sz="quarter" idx="12"/>
          </p:nvPr>
        </p:nvSpPr>
        <p:spPr/>
        <p:txBody>
          <a:bodyPr/>
          <a:lstStyle/>
          <a:p>
            <a:fld id="{229B4BBC-BB84-A046-AB44-125112278BC9}" type="slidenum">
              <a:rPr lang="en-LU" smtClean="0"/>
              <a:pPr/>
              <a:t>‹#›</a:t>
            </a:fld>
            <a:endParaRPr lang="en-LU"/>
          </a:p>
        </p:txBody>
      </p:sp>
      <p:sp>
        <p:nvSpPr>
          <p:cNvPr id="7" name="Content Placeholder 6">
            <a:extLst>
              <a:ext uri="{FF2B5EF4-FFF2-40B4-BE49-F238E27FC236}">
                <a16:creationId xmlns:a16="http://schemas.microsoft.com/office/drawing/2014/main" id="{A000F1C4-C3F0-1E42-96E2-CF97375B702E}"/>
              </a:ext>
            </a:extLst>
          </p:cNvPr>
          <p:cNvSpPr>
            <a:spLocks noGrp="1"/>
          </p:cNvSpPr>
          <p:nvPr>
            <p:ph sz="quarter" idx="13"/>
          </p:nvPr>
        </p:nvSpPr>
        <p:spPr>
          <a:xfrm>
            <a:off x="838200" y="1805355"/>
            <a:ext cx="10498138" cy="42207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42319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hyperlink" Target="mailto:Emmanuelle.gaillard@publications.europa.eu"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mailto:xavier.chapelant@ext.publications.europa.eu" TargetMode="External"/><Relationship Id="rId5" Type="http://schemas.openxmlformats.org/officeDocument/2006/relationships/hyperlink" Target="mailto:Abdelfettah.feliachi@ext.publications.europa.eu" TargetMode="External"/><Relationship Id="rId4" Type="http://schemas.openxmlformats.org/officeDocument/2006/relationships/hyperlink" Target="mailto:marko.vujasinovic@ext.publications.europa.eu"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svg"/></Relationships>
</file>

<file path=ppt/slides/_rels/slide32.xml.rels><?xml version="1.0" encoding="UTF-8" standalone="yes"?>
<Relationships xmlns="http://schemas.openxmlformats.org/package/2006/relationships"><Relationship Id="rId3" Type="http://schemas.openxmlformats.org/officeDocument/2006/relationships/hyperlink" Target="http://publications.europa.eu/resource/%7bps-name%7d/%7bpsid%7d?%7bparameters%7d" TargetMode="External"/><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48.pn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2.xml.rels><?xml version="1.0" encoding="UTF-8" standalone="yes"?>
<Relationships xmlns="http://schemas.openxmlformats.org/package/2006/relationships"><Relationship Id="rId8" Type="http://schemas.openxmlformats.org/officeDocument/2006/relationships/hyperlink" Target="http://publications.europa.eu/resource/celex/52022XC0504%2801%29" TargetMode="External"/><Relationship Id="rId3" Type="http://schemas.openxmlformats.org/officeDocument/2006/relationships/hyperlink" Target="http://publications.europa.eu/resource/cellar/c686c133-cb43-11ec-b6f4-01aa75ed71a1" TargetMode="External"/><Relationship Id="rId7" Type="http://schemas.openxmlformats.org/officeDocument/2006/relationships/hyperlink" Target="http://publications.europa.eu/resource/oj/JOC_2022_182_R_0001.ENG.xhtml.C_2022182EN.01000101.doc.html"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hyperlink" Target="http://publications.europa.eu/resource/oj/JOC_2022_182_R_0001.ENG.xhtml" TargetMode="External"/><Relationship Id="rId5" Type="http://schemas.openxmlformats.org/officeDocument/2006/relationships/hyperlink" Target="http://publications.europa.eu/resource/oj/JOC_2022_182_R_0001.ENG" TargetMode="External"/><Relationship Id="rId4" Type="http://schemas.openxmlformats.org/officeDocument/2006/relationships/hyperlink" Target="http://publications.europa.eu/resource/oj/JOC_2022_182_R_0001"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publications.europa.eu/resource/cellar/c686c133-cb43-11ec-b6f4-01aa75ed71a1.0006.03/DOC_1" TargetMode="External"/><Relationship Id="rId3" Type="http://schemas.openxmlformats.org/officeDocument/2006/relationships/hyperlink" Target="https://publications.europa.eu/resource/cellar/c686c133-cb43-11ec-b6f4-01aa75ed71a1" TargetMode="External"/><Relationship Id="rId7" Type="http://schemas.openxmlformats.org/officeDocument/2006/relationships/hyperlink" Target="http://publications.europa.eu/resource/cellar/c686c133-cb43-11ec-b6f4-01aa75ed71a1.0013.01"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hyperlink" Target="http://publications.europa.eu/resource/cellar/c686c133-cb43-11ec-b6f4-01aa75ed71a1.0013" TargetMode="External"/><Relationship Id="rId5" Type="http://schemas.openxmlformats.org/officeDocument/2006/relationships/hyperlink" Target="https://publications.europa.eu/resource/cellar/db594e8d-c430-11ec-b6f4-01aa75ed71a1.0013" TargetMode="External"/><Relationship Id="rId10" Type="http://schemas.openxmlformats.org/officeDocument/2006/relationships/hyperlink" Target="http://publications.europa.eu/resource/directory/person/EURCOU_IND-CONSIL.BELFED.01" TargetMode="External"/><Relationship Id="rId4" Type="http://schemas.openxmlformats.org/officeDocument/2006/relationships/hyperlink" Target="http://publications.europa.eu/resource/cellar/c686c133-cb43-11ec-b6f4-01aa75ed71a1.0006" TargetMode="External"/><Relationship Id="rId9" Type="http://schemas.openxmlformats.org/officeDocument/2006/relationships/hyperlink" Target="http://publications.europa.eu/resource/authority/country/BE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hyperlink" Target="https://op.europa.eu/en/web/webtools/op-widgets" TargetMode="External"/><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mailto:OP-SMT-CELLAR@ec.europa.eu" TargetMode="External"/><Relationship Id="rId7"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hyperlink" Target="https://eceuropaeu.sharepoint.com/sites/ORG-OP-MyUnit-04/SitePages/Cellar.aspx" TargetMode="External"/><Relationship Id="rId5" Type="http://schemas.openxmlformats.org/officeDocument/2006/relationships/hyperlink" Target="https://op.europa.eu/en/web/cellar/home" TargetMode="External"/><Relationship Id="rId4" Type="http://schemas.openxmlformats.org/officeDocument/2006/relationships/hyperlink" Target="mailto:OP-CELLAR@ec.europa.eu"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OP-CELLAR-SD2C@publications.europa.eu"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7C_49FBD464.xml"/><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12865" y="2004026"/>
            <a:ext cx="10065224" cy="2149523"/>
          </a:xfrm>
        </p:spPr>
        <p:txBody>
          <a:bodyPr>
            <a:noAutofit/>
          </a:bodyPr>
          <a:lstStyle/>
          <a:p>
            <a:r>
              <a:rPr lang="en-GB" sz="8000" b="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a:t>
            </a:r>
            <a:br>
              <a:rPr lang="en-GB" sz="8000" b="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Common Data Repository of the Publications Office</a:t>
            </a:r>
            <a:endParaRPr lang="en-GB" sz="2800" b="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Subtitle 6"/>
          <p:cNvSpPr>
            <a:spLocks noGrp="1"/>
          </p:cNvSpPr>
          <p:nvPr>
            <p:ph type="subTitle" idx="1"/>
          </p:nvPr>
        </p:nvSpPr>
        <p:spPr>
          <a:xfrm>
            <a:off x="1212866" y="4153549"/>
            <a:ext cx="9688016" cy="1949300"/>
          </a:xfrm>
        </p:spPr>
        <p:txBody>
          <a:bodyPr vert="horz" lIns="91440" tIns="45720" rIns="91440" bIns="45720" rtlCol="0" anchor="t">
            <a:normAutofit fontScale="70000" lnSpcReduction="20000"/>
          </a:bodyPr>
          <a:lstStyle/>
          <a:p>
            <a:r>
              <a:rPr lang="en-GB" sz="3500" b="1">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Publications Office of the EU</a:t>
            </a:r>
          </a:p>
          <a:p>
            <a:r>
              <a:rPr lang="en-GB" sz="3200">
                <a:solidFill>
                  <a:schemeClr val="accent5">
                    <a:lumMod val="60000"/>
                    <a:lumOff val="40000"/>
                  </a:schemeClr>
                </a:solidFill>
                <a:latin typeface="Calibri" panose="020F0502020204030204" pitchFamily="34" charset="0"/>
                <a:cs typeface="Calibri" panose="020F0502020204030204" pitchFamily="34" charset="0"/>
              </a:rPr>
              <a:t>Directorate A: </a:t>
            </a:r>
            <a:r>
              <a:rPr lang="en-US" sz="3200">
                <a:solidFill>
                  <a:schemeClr val="accent5">
                    <a:lumMod val="60000"/>
                    <a:lumOff val="40000"/>
                  </a:schemeClr>
                </a:solidFill>
                <a:latin typeface="Calibri" panose="020F0502020204030204" pitchFamily="34" charset="0"/>
                <a:cs typeface="Calibri" panose="020F0502020204030204" pitchFamily="34" charset="0"/>
              </a:rPr>
              <a:t>Data, Information and Knowledge Management Services</a:t>
            </a:r>
            <a:endParaRPr lang="en-GB" sz="3200">
              <a:solidFill>
                <a:schemeClr val="accent5">
                  <a:lumMod val="60000"/>
                  <a:lumOff val="40000"/>
                </a:schemeClr>
              </a:solidFill>
              <a:latin typeface="Calibri" panose="020F0502020204030204" pitchFamily="34" charset="0"/>
              <a:cs typeface="Calibri" panose="020F0502020204030204" pitchFamily="34" charset="0"/>
            </a:endParaRPr>
          </a:p>
          <a:p>
            <a:r>
              <a:rPr lang="en-GB" sz="3000">
                <a:solidFill>
                  <a:schemeClr val="accent5">
                    <a:lumMod val="60000"/>
                    <a:lumOff val="40000"/>
                  </a:schemeClr>
                </a:solidFill>
                <a:latin typeface="Calibri" panose="020F0502020204030204" pitchFamily="34" charset="0"/>
                <a:cs typeface="Calibri" panose="020F0502020204030204" pitchFamily="34" charset="0"/>
              </a:rPr>
              <a:t>Unit A3: Digital Solutions and Process Efficiency</a:t>
            </a:r>
          </a:p>
          <a:p>
            <a:r>
              <a:rPr lang="en-GB">
                <a:solidFill>
                  <a:schemeClr val="accent5">
                    <a:lumMod val="60000"/>
                    <a:lumOff val="40000"/>
                  </a:schemeClr>
                </a:solidFill>
                <a:latin typeface="Calibri" panose="020F0502020204030204" pitchFamily="34" charset="0"/>
                <a:cs typeface="Calibri" panose="020F0502020204030204" pitchFamily="34" charset="0"/>
              </a:rPr>
              <a:t>Section A3.001: </a:t>
            </a:r>
            <a:r>
              <a:rPr lang="en-US">
                <a:solidFill>
                  <a:schemeClr val="accent5">
                    <a:lumMod val="60000"/>
                    <a:lumOff val="40000"/>
                  </a:schemeClr>
                </a:solidFill>
                <a:latin typeface="Calibri" panose="020F0502020204030204" pitchFamily="34" charset="0"/>
                <a:cs typeface="Calibri" panose="020F0502020204030204" pitchFamily="34" charset="0"/>
              </a:rPr>
              <a:t>Development of and Support for Dissemination Systems</a:t>
            </a:r>
            <a:endParaRPr lang="en-GB">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8" name="Text Placeholder 7"/>
          <p:cNvSpPr>
            <a:spLocks noGrp="1"/>
          </p:cNvSpPr>
          <p:nvPr>
            <p:ph type="body" sz="quarter" idx="13"/>
          </p:nvPr>
        </p:nvSpPr>
        <p:spPr>
          <a:xfrm>
            <a:off x="6792686" y="5948001"/>
            <a:ext cx="5040313" cy="528998"/>
          </a:xfrm>
        </p:spPr>
        <p:txBody>
          <a:bodyPr/>
          <a:lstStyle/>
          <a:p>
            <a:r>
              <a:rPr lang="en-GB" sz="2800">
                <a:latin typeface="Calibri" panose="020F0502020204030204" pitchFamily="34" charset="0"/>
                <a:cs typeface="Calibri" panose="020F0502020204030204" pitchFamily="34" charset="0"/>
              </a:rPr>
              <a:t>2025</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D0D26-802A-41BC-8F53-3FE7253BA07A}"/>
              </a:ext>
            </a:extLst>
          </p:cNvPr>
          <p:cNvSpPr>
            <a:spLocks noGrp="1"/>
          </p:cNvSpPr>
          <p:nvPr>
            <p:ph type="title"/>
          </p:nvPr>
        </p:nvSpPr>
        <p:spPr>
          <a:xfrm>
            <a:off x="970722" y="482860"/>
            <a:ext cx="10515600" cy="782357"/>
          </a:xfrm>
        </p:spPr>
        <p:txBody>
          <a:bodyPr anchor="b">
            <a:normAutofit/>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do we publish?</a:t>
            </a:r>
          </a:p>
        </p:txBody>
      </p:sp>
      <p:pic>
        <p:nvPicPr>
          <p:cNvPr id="7" name="Picture 6" descr="Graphical user interface, text, application&#10;&#10;Description automatically generated">
            <a:extLst>
              <a:ext uri="{FF2B5EF4-FFF2-40B4-BE49-F238E27FC236}">
                <a16:creationId xmlns:a16="http://schemas.microsoft.com/office/drawing/2014/main" id="{EEBED90C-4DD1-4BF9-8448-FBA331202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94" y="1314190"/>
            <a:ext cx="11766550" cy="5060950"/>
          </a:xfrm>
          <a:prstGeom prst="rect">
            <a:avLst/>
          </a:prstGeom>
        </p:spPr>
      </p:pic>
      <p:sp>
        <p:nvSpPr>
          <p:cNvPr id="8" name="Rectangle 7">
            <a:extLst>
              <a:ext uri="{FF2B5EF4-FFF2-40B4-BE49-F238E27FC236}">
                <a16:creationId xmlns:a16="http://schemas.microsoft.com/office/drawing/2014/main" id="{DF28830A-DB59-4273-BE6B-37E6D4E2A247}"/>
              </a:ext>
            </a:extLst>
          </p:cNvPr>
          <p:cNvSpPr/>
          <p:nvPr/>
        </p:nvSpPr>
        <p:spPr>
          <a:xfrm>
            <a:off x="2266122" y="3018182"/>
            <a:ext cx="7050156" cy="1862048"/>
          </a:xfrm>
          <a:prstGeom prst="rect">
            <a:avLst/>
          </a:prstGeom>
          <a:noFill/>
        </p:spPr>
        <p:txBody>
          <a:bodyPr wrap="square" lIns="91440" tIns="45720" rIns="91440" bIns="45720">
            <a:spAutoFit/>
          </a:bodyPr>
          <a:lstStyle/>
          <a:p>
            <a:pPr algn="ctr"/>
            <a:r>
              <a:rPr lang="en-US" sz="115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Content</a:t>
            </a:r>
          </a:p>
        </p:txBody>
      </p:sp>
      <p:sp>
        <p:nvSpPr>
          <p:cNvPr id="5" name="TextBox 4">
            <a:extLst>
              <a:ext uri="{FF2B5EF4-FFF2-40B4-BE49-F238E27FC236}">
                <a16:creationId xmlns:a16="http://schemas.microsoft.com/office/drawing/2014/main" id="{FF333589-1F6F-42FC-9581-0F653F5254B8}"/>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6" name="Slide Number Placeholder 2">
            <a:extLst>
              <a:ext uri="{FF2B5EF4-FFF2-40B4-BE49-F238E27FC236}">
                <a16:creationId xmlns:a16="http://schemas.microsoft.com/office/drawing/2014/main" id="{5BF4C57C-CFD1-4BA6-A419-2DD6D6D95EA2}"/>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10</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679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F42D4-E5AA-43EF-B6A1-9F95E491F176}"/>
              </a:ext>
            </a:extLst>
          </p:cNvPr>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do we publish?</a:t>
            </a:r>
            <a:endParaRPr lang="en-IE" sz="4800">
              <a:latin typeface="Calibri" panose="020F0502020204030204" pitchFamily="34" charset="0"/>
              <a:cs typeface="Calibri" panose="020F0502020204030204" pitchFamily="34" charset="0"/>
            </a:endParaRPr>
          </a:p>
        </p:txBody>
      </p:sp>
      <p:pic>
        <p:nvPicPr>
          <p:cNvPr id="5" name="Picture 4" descr="Table&#10;&#10;Description automatically generated with low confidence">
            <a:extLst>
              <a:ext uri="{FF2B5EF4-FFF2-40B4-BE49-F238E27FC236}">
                <a16:creationId xmlns:a16="http://schemas.microsoft.com/office/drawing/2014/main" id="{27C85888-87B5-4D8F-BD6F-063583488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670" y="2036421"/>
            <a:ext cx="9335052" cy="2123658"/>
          </a:xfrm>
          <a:prstGeom prst="rect">
            <a:avLst/>
          </a:prstGeom>
        </p:spPr>
      </p:pic>
      <p:sp>
        <p:nvSpPr>
          <p:cNvPr id="6" name="Rectangle 5">
            <a:extLst>
              <a:ext uri="{FF2B5EF4-FFF2-40B4-BE49-F238E27FC236}">
                <a16:creationId xmlns:a16="http://schemas.microsoft.com/office/drawing/2014/main" id="{E0D4180C-9D01-46FA-BFE5-EC4B7B96B380}"/>
              </a:ext>
            </a:extLst>
          </p:cNvPr>
          <p:cNvSpPr/>
          <p:nvPr/>
        </p:nvSpPr>
        <p:spPr>
          <a:xfrm>
            <a:off x="970722" y="4160079"/>
            <a:ext cx="9525000" cy="2123658"/>
          </a:xfrm>
          <a:prstGeom prst="rect">
            <a:avLst/>
          </a:prstGeom>
          <a:noFill/>
        </p:spPr>
        <p:txBody>
          <a:bodyPr wrap="square" lIns="91440" tIns="45720" rIns="91440" bIns="45720">
            <a:spAutoFit/>
          </a:bodyPr>
          <a:lstStyle/>
          <a:p>
            <a:pPr algn="ctr"/>
            <a:r>
              <a:rPr lang="en-US" sz="66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different file formats &amp; languages</a:t>
            </a:r>
          </a:p>
        </p:txBody>
      </p:sp>
      <p:sp>
        <p:nvSpPr>
          <p:cNvPr id="7" name="TextBox 6">
            <a:extLst>
              <a:ext uri="{FF2B5EF4-FFF2-40B4-BE49-F238E27FC236}">
                <a16:creationId xmlns:a16="http://schemas.microsoft.com/office/drawing/2014/main" id="{C27C88D8-E2A0-4194-B932-7BAD244A3445}"/>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8" name="Slide Number Placeholder 2">
            <a:extLst>
              <a:ext uri="{FF2B5EF4-FFF2-40B4-BE49-F238E27FC236}">
                <a16:creationId xmlns:a16="http://schemas.microsoft.com/office/drawing/2014/main" id="{A78F4080-7A15-4E9F-A538-E869E948BAF8}"/>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11</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35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01A1618D-9F47-49DE-9CAC-A1672600F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287" y="4023691"/>
            <a:ext cx="7430666" cy="2556054"/>
          </a:xfrm>
          <a:prstGeom prst="rect">
            <a:avLst/>
          </a:prstGeom>
        </p:spPr>
      </p:pic>
      <p:sp>
        <p:nvSpPr>
          <p:cNvPr id="3" name="Title 2">
            <a:extLst>
              <a:ext uri="{FF2B5EF4-FFF2-40B4-BE49-F238E27FC236}">
                <a16:creationId xmlns:a16="http://schemas.microsoft.com/office/drawing/2014/main" id="{371F42D4-E5AA-43EF-B6A1-9F95E491F176}"/>
              </a:ext>
            </a:extLst>
          </p:cNvPr>
          <p:cNvSpPr>
            <a:spLocks noGrp="1"/>
          </p:cNvSpPr>
          <p:nvPr>
            <p:ph type="title"/>
          </p:nvPr>
        </p:nvSpPr>
        <p:spPr>
          <a:xfrm>
            <a:off x="863000" y="382667"/>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do we publish?</a:t>
            </a:r>
            <a:endParaRPr lang="en-IE" sz="480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16C87C4-9994-47A1-AC98-2BA03B583488}"/>
              </a:ext>
            </a:extLst>
          </p:cNvPr>
          <p:cNvSpPr/>
          <p:nvPr/>
        </p:nvSpPr>
        <p:spPr>
          <a:xfrm>
            <a:off x="5404207" y="1878215"/>
            <a:ext cx="6396338" cy="1446550"/>
          </a:xfrm>
          <a:prstGeom prst="rect">
            <a:avLst/>
          </a:prstGeom>
          <a:noFill/>
        </p:spPr>
        <p:txBody>
          <a:bodyPr wrap="square" lIns="91440" tIns="45720" rIns="91440" bIns="45720">
            <a:spAutoFit/>
          </a:bodyPr>
          <a:lstStyle/>
          <a:p>
            <a:pPr algn="ctr"/>
            <a:r>
              <a:rPr lang="en-US" sz="8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rPr>
              <a:t>Metadata</a:t>
            </a:r>
          </a:p>
        </p:txBody>
      </p:sp>
      <p:pic>
        <p:nvPicPr>
          <p:cNvPr id="6" name="Picture 5" descr="Text&#10;&#10;Description automatically generated">
            <a:extLst>
              <a:ext uri="{FF2B5EF4-FFF2-40B4-BE49-F238E27FC236}">
                <a16:creationId xmlns:a16="http://schemas.microsoft.com/office/drawing/2014/main" id="{78AABD02-069D-469A-92CC-DA16BBF01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55" y="1549115"/>
            <a:ext cx="5163030" cy="2190678"/>
          </a:xfrm>
          <a:prstGeom prst="rect">
            <a:avLst/>
          </a:prstGeom>
        </p:spPr>
      </p:pic>
      <p:cxnSp>
        <p:nvCxnSpPr>
          <p:cNvPr id="8" name="Straight Arrow Connector 7">
            <a:extLst>
              <a:ext uri="{FF2B5EF4-FFF2-40B4-BE49-F238E27FC236}">
                <a16:creationId xmlns:a16="http://schemas.microsoft.com/office/drawing/2014/main" id="{5D030EF8-F653-4A73-A1E4-CCC272509690}"/>
              </a:ext>
            </a:extLst>
          </p:cNvPr>
          <p:cNvCxnSpPr/>
          <p:nvPr/>
        </p:nvCxnSpPr>
        <p:spPr>
          <a:xfrm flipH="1">
            <a:off x="3752194" y="1528237"/>
            <a:ext cx="935420" cy="349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EE31CD-306B-4344-BC3B-9BC315D2F7F4}"/>
              </a:ext>
            </a:extLst>
          </p:cNvPr>
          <p:cNvSpPr txBox="1"/>
          <p:nvPr/>
        </p:nvSpPr>
        <p:spPr>
          <a:xfrm>
            <a:off x="4255214" y="1286095"/>
            <a:ext cx="3731172" cy="646331"/>
          </a:xfrm>
          <a:prstGeom prst="rect">
            <a:avLst/>
          </a:prstGeom>
          <a:noFill/>
        </p:spPr>
        <p:txBody>
          <a:bodyPr wrap="square" rtlCol="0">
            <a:spAutoFit/>
          </a:bodyPr>
          <a:lstStyle/>
          <a:p>
            <a:pPr algn="ctr"/>
            <a:r>
              <a:rPr lang="en-IE" b="1">
                <a:solidFill>
                  <a:schemeClr val="tx2">
                    <a:lumMod val="75000"/>
                  </a:schemeClr>
                </a:solidFill>
                <a:latin typeface="Calibri" panose="020F0502020204030204" pitchFamily="34" charset="0"/>
                <a:cs typeface="Calibri" panose="020F0502020204030204" pitchFamily="34" charset="0"/>
              </a:rPr>
              <a:t>Title, abstract, dates, subject, identifier etc.</a:t>
            </a:r>
          </a:p>
        </p:txBody>
      </p:sp>
      <p:cxnSp>
        <p:nvCxnSpPr>
          <p:cNvPr id="17" name="Straight Arrow Connector 16">
            <a:extLst>
              <a:ext uri="{FF2B5EF4-FFF2-40B4-BE49-F238E27FC236}">
                <a16:creationId xmlns:a16="http://schemas.microsoft.com/office/drawing/2014/main" id="{F917A572-2922-4071-99A4-693CB9A2338F}"/>
              </a:ext>
            </a:extLst>
          </p:cNvPr>
          <p:cNvCxnSpPr>
            <a:cxnSpLocks/>
          </p:cNvCxnSpPr>
          <p:nvPr/>
        </p:nvCxnSpPr>
        <p:spPr>
          <a:xfrm flipH="1">
            <a:off x="5404207" y="1873331"/>
            <a:ext cx="569448" cy="2195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1948E9-372E-49AF-946B-F6827C7404D2}"/>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11" name="Slide Number Placeholder 2">
            <a:extLst>
              <a:ext uri="{FF2B5EF4-FFF2-40B4-BE49-F238E27FC236}">
                <a16:creationId xmlns:a16="http://schemas.microsoft.com/office/drawing/2014/main" id="{D1030E3F-A880-441E-BA63-6C862AEE2233}"/>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12</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88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F42D4-E5AA-43EF-B6A1-9F95E491F176}"/>
              </a:ext>
            </a:extLst>
          </p:cNvPr>
          <p:cNvSpPr>
            <a:spLocks noGrp="1"/>
          </p:cNvSpPr>
          <p:nvPr>
            <p:ph type="title"/>
          </p:nvPr>
        </p:nvSpPr>
        <p:spPr>
          <a:xfrm>
            <a:off x="869338" y="385907"/>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do we publish?</a:t>
            </a:r>
            <a:endParaRPr lang="en-IE" sz="4800">
              <a:latin typeface="Calibri" panose="020F0502020204030204" pitchFamily="34" charset="0"/>
              <a:cs typeface="Calibri" panose="020F0502020204030204" pitchFamily="34" charset="0"/>
            </a:endParaRPr>
          </a:p>
        </p:txBody>
      </p:sp>
      <p:pic>
        <p:nvPicPr>
          <p:cNvPr id="18" name="Picture 17" descr="Table&#10;&#10;Description automatically generated">
            <a:extLst>
              <a:ext uri="{FF2B5EF4-FFF2-40B4-BE49-F238E27FC236}">
                <a16:creationId xmlns:a16="http://schemas.microsoft.com/office/drawing/2014/main" id="{2957BA16-5B79-4CE5-A00C-FC156DF81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260" y="944196"/>
            <a:ext cx="3098800" cy="5200650"/>
          </a:xfrm>
          <a:prstGeom prst="rect">
            <a:avLst/>
          </a:prstGeom>
        </p:spPr>
      </p:pic>
      <p:pic>
        <p:nvPicPr>
          <p:cNvPr id="20" name="Picture 19" descr="Graphical user interface, text, application, email&#10;&#10;Description automatically generated">
            <a:extLst>
              <a:ext uri="{FF2B5EF4-FFF2-40B4-BE49-F238E27FC236}">
                <a16:creationId xmlns:a16="http://schemas.microsoft.com/office/drawing/2014/main" id="{838B8227-8E47-488B-BC54-EF22B497C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44" y="4758838"/>
            <a:ext cx="5162550" cy="1682156"/>
          </a:xfrm>
          <a:prstGeom prst="rect">
            <a:avLst/>
          </a:prstGeom>
        </p:spPr>
      </p:pic>
      <p:pic>
        <p:nvPicPr>
          <p:cNvPr id="31" name="Picture 30" descr="Graphical user interface&#10;&#10;Description automatically generated">
            <a:extLst>
              <a:ext uri="{FF2B5EF4-FFF2-40B4-BE49-F238E27FC236}">
                <a16:creationId xmlns:a16="http://schemas.microsoft.com/office/drawing/2014/main" id="{1070B683-F273-422A-816E-C8B344993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8911" y="3671240"/>
            <a:ext cx="3759200" cy="679450"/>
          </a:xfrm>
          <a:prstGeom prst="rect">
            <a:avLst/>
          </a:prstGeom>
        </p:spPr>
      </p:pic>
      <p:pic>
        <p:nvPicPr>
          <p:cNvPr id="32" name="Picture 31" descr="Text&#10;&#10;Description automatically generated">
            <a:extLst>
              <a:ext uri="{FF2B5EF4-FFF2-40B4-BE49-F238E27FC236}">
                <a16:creationId xmlns:a16="http://schemas.microsoft.com/office/drawing/2014/main" id="{36CE1582-304B-4A79-80E2-7D561AFF9F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003" y="4131615"/>
            <a:ext cx="1879600" cy="438150"/>
          </a:xfrm>
          <a:prstGeom prst="rect">
            <a:avLst/>
          </a:prstGeom>
        </p:spPr>
      </p:pic>
      <p:pic>
        <p:nvPicPr>
          <p:cNvPr id="33" name="Picture 32">
            <a:extLst>
              <a:ext uri="{FF2B5EF4-FFF2-40B4-BE49-F238E27FC236}">
                <a16:creationId xmlns:a16="http://schemas.microsoft.com/office/drawing/2014/main" id="{3EB12860-AEC7-450C-A970-646764C0B5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522" y="5274858"/>
            <a:ext cx="1663700" cy="241300"/>
          </a:xfrm>
          <a:prstGeom prst="rect">
            <a:avLst/>
          </a:prstGeom>
        </p:spPr>
      </p:pic>
      <p:sp>
        <p:nvSpPr>
          <p:cNvPr id="34" name="Rectangle 33">
            <a:extLst>
              <a:ext uri="{FF2B5EF4-FFF2-40B4-BE49-F238E27FC236}">
                <a16:creationId xmlns:a16="http://schemas.microsoft.com/office/drawing/2014/main" id="{D16C87C4-9994-47A1-AC98-2BA03B583488}"/>
              </a:ext>
            </a:extLst>
          </p:cNvPr>
          <p:cNvSpPr/>
          <p:nvPr/>
        </p:nvSpPr>
        <p:spPr>
          <a:xfrm>
            <a:off x="2304527" y="3454903"/>
            <a:ext cx="6396338" cy="1569660"/>
          </a:xfrm>
          <a:prstGeom prst="rect">
            <a:avLst/>
          </a:prstGeom>
          <a:noFill/>
        </p:spPr>
        <p:txBody>
          <a:bodyPr wrap="square" lIns="91440" tIns="45720" rIns="91440" bIns="45720">
            <a:spAutoFit/>
          </a:bodyPr>
          <a:lstStyle/>
          <a:p>
            <a:pPr algn="ctr"/>
            <a:r>
              <a:rPr lang="en-US" sz="9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rPr>
              <a:t>Metadata</a:t>
            </a:r>
          </a:p>
        </p:txBody>
      </p:sp>
      <p:pic>
        <p:nvPicPr>
          <p:cNvPr id="36" name="Picture 35" descr="Text&#10;&#10;Description automatically generated">
            <a:extLst>
              <a:ext uri="{FF2B5EF4-FFF2-40B4-BE49-F238E27FC236}">
                <a16:creationId xmlns:a16="http://schemas.microsoft.com/office/drawing/2014/main" id="{68858312-8881-4F5A-9418-B02E0881C2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816" y="1526226"/>
            <a:ext cx="7481395" cy="1884004"/>
          </a:xfrm>
          <a:prstGeom prst="rect">
            <a:avLst/>
          </a:prstGeom>
        </p:spPr>
      </p:pic>
      <p:cxnSp>
        <p:nvCxnSpPr>
          <p:cNvPr id="10" name="Straight Arrow Connector 9">
            <a:extLst>
              <a:ext uri="{FF2B5EF4-FFF2-40B4-BE49-F238E27FC236}">
                <a16:creationId xmlns:a16="http://schemas.microsoft.com/office/drawing/2014/main" id="{ECF0035D-394E-48E6-968E-99B10ED6C4F4}"/>
              </a:ext>
            </a:extLst>
          </p:cNvPr>
          <p:cNvCxnSpPr/>
          <p:nvPr/>
        </p:nvCxnSpPr>
        <p:spPr>
          <a:xfrm flipH="1">
            <a:off x="3752194" y="1528237"/>
            <a:ext cx="935420" cy="349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63EC67-782E-43FF-8BF6-CA433EC7DB21}"/>
              </a:ext>
            </a:extLst>
          </p:cNvPr>
          <p:cNvSpPr txBox="1"/>
          <p:nvPr/>
        </p:nvSpPr>
        <p:spPr>
          <a:xfrm>
            <a:off x="4261552" y="1231884"/>
            <a:ext cx="3731172" cy="646331"/>
          </a:xfrm>
          <a:prstGeom prst="rect">
            <a:avLst/>
          </a:prstGeom>
          <a:noFill/>
        </p:spPr>
        <p:txBody>
          <a:bodyPr wrap="square" rtlCol="0">
            <a:spAutoFit/>
          </a:bodyPr>
          <a:lstStyle/>
          <a:p>
            <a:pPr algn="ctr"/>
            <a:r>
              <a:rPr lang="en-IE" b="1">
                <a:solidFill>
                  <a:schemeClr val="tx2">
                    <a:lumMod val="75000"/>
                  </a:schemeClr>
                </a:solidFill>
                <a:latin typeface="Calibri" panose="020F0502020204030204" pitchFamily="34" charset="0"/>
                <a:cs typeface="Calibri" panose="020F0502020204030204" pitchFamily="34" charset="0"/>
              </a:rPr>
              <a:t>Title, abstract, dates, subject, identifier, legal information etc.</a:t>
            </a:r>
          </a:p>
        </p:txBody>
      </p:sp>
      <p:cxnSp>
        <p:nvCxnSpPr>
          <p:cNvPr id="12" name="Straight Arrow Connector 11">
            <a:extLst>
              <a:ext uri="{FF2B5EF4-FFF2-40B4-BE49-F238E27FC236}">
                <a16:creationId xmlns:a16="http://schemas.microsoft.com/office/drawing/2014/main" id="{C0C2B9C0-3FAF-4562-91F6-F4988F8D2C6F}"/>
              </a:ext>
            </a:extLst>
          </p:cNvPr>
          <p:cNvCxnSpPr>
            <a:cxnSpLocks/>
          </p:cNvCxnSpPr>
          <p:nvPr/>
        </p:nvCxnSpPr>
        <p:spPr>
          <a:xfrm flipH="1">
            <a:off x="2585545" y="1878215"/>
            <a:ext cx="3352014" cy="1576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F37E95-89BE-4B5D-8F27-FF1238511939}"/>
              </a:ext>
            </a:extLst>
          </p:cNvPr>
          <p:cNvCxnSpPr>
            <a:cxnSpLocks/>
          </p:cNvCxnSpPr>
          <p:nvPr/>
        </p:nvCxnSpPr>
        <p:spPr>
          <a:xfrm>
            <a:off x="7297885" y="1915362"/>
            <a:ext cx="993344" cy="223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A9AA2C-0C61-465E-A987-A65A70D9B2A3}"/>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16" name="Slide Number Placeholder 2">
            <a:extLst>
              <a:ext uri="{FF2B5EF4-FFF2-40B4-BE49-F238E27FC236}">
                <a16:creationId xmlns:a16="http://schemas.microsoft.com/office/drawing/2014/main" id="{75ECC77E-A7F4-420C-9E2F-8B6C8F083133}"/>
              </a:ext>
            </a:extLst>
          </p:cNvPr>
          <p:cNvSpPr>
            <a:spLocks noGrp="1"/>
          </p:cNvSpPr>
          <p:nvPr>
            <p:ph type="sldNum" sz="quarter" idx="12"/>
          </p:nvPr>
        </p:nvSpPr>
        <p:spPr>
          <a:xfrm>
            <a:off x="745311" y="6402967"/>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13</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95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2" presetClass="entr" presetSubtype="4"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22"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1000" fill="hold"/>
                                        <p:tgtEl>
                                          <p:spTgt spid="34"/>
                                        </p:tgtEl>
                                        <p:attrNameLst>
                                          <p:attrName>ppt_w</p:attrName>
                                        </p:attrNameLst>
                                      </p:cBhvr>
                                      <p:tavLst>
                                        <p:tav tm="0">
                                          <p:val>
                                            <p:fltVal val="0"/>
                                          </p:val>
                                        </p:tav>
                                        <p:tav tm="100000">
                                          <p:val>
                                            <p:strVal val="#ppt_w"/>
                                          </p:val>
                                        </p:tav>
                                      </p:tavLst>
                                    </p:anim>
                                    <p:anim calcmode="lin" valueType="num">
                                      <p:cBhvr>
                                        <p:cTn id="54" dur="1000" fill="hold"/>
                                        <p:tgtEl>
                                          <p:spTgt spid="34"/>
                                        </p:tgtEl>
                                        <p:attrNameLst>
                                          <p:attrName>ppt_h</p:attrName>
                                        </p:attrNameLst>
                                      </p:cBhvr>
                                      <p:tavLst>
                                        <p:tav tm="0">
                                          <p:val>
                                            <p:fltVal val="0"/>
                                          </p:val>
                                        </p:tav>
                                        <p:tav tm="100000">
                                          <p:val>
                                            <p:strVal val="#ppt_h"/>
                                          </p:val>
                                        </p:tav>
                                      </p:tavLst>
                                    </p:anim>
                                    <p:anim calcmode="lin" valueType="num">
                                      <p:cBhvr>
                                        <p:cTn id="55" dur="1000" fill="hold"/>
                                        <p:tgtEl>
                                          <p:spTgt spid="34"/>
                                        </p:tgtEl>
                                        <p:attrNameLst>
                                          <p:attrName>style.rotation</p:attrName>
                                        </p:attrNameLst>
                                      </p:cBhvr>
                                      <p:tavLst>
                                        <p:tav tm="0">
                                          <p:val>
                                            <p:fltVal val="90"/>
                                          </p:val>
                                        </p:tav>
                                        <p:tav tm="100000">
                                          <p:val>
                                            <p:fltVal val="0"/>
                                          </p:val>
                                        </p:tav>
                                      </p:tavLst>
                                    </p:anim>
                                    <p:animEffect transition="in" filter="fade">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14</a:t>
            </a:fld>
            <a:endParaRPr lang="en-GB">
              <a:latin typeface="Calibri" panose="020F0502020204030204" pitchFamily="34" charset="0"/>
              <a:cs typeface="Calibri" panose="020F0502020204030204" pitchFamily="34" charset="0"/>
            </a:endParaRPr>
          </a:p>
        </p:txBody>
      </p:sp>
      <p:sp>
        <p:nvSpPr>
          <p:cNvPr id="7" name="Subtitle 5">
            <a:extLst>
              <a:ext uri="{FF2B5EF4-FFF2-40B4-BE49-F238E27FC236}">
                <a16:creationId xmlns:a16="http://schemas.microsoft.com/office/drawing/2014/main" id="{5A255933-D3CC-4BAA-B98B-A48165224ECA}"/>
              </a:ext>
            </a:extLst>
          </p:cNvPr>
          <p:cNvSpPr>
            <a:spLocks noGrp="1"/>
          </p:cNvSpPr>
          <p:nvPr>
            <p:ph type="subTitle" idx="1"/>
          </p:nvPr>
        </p:nvSpPr>
        <p:spPr>
          <a:xfrm>
            <a:off x="1017851" y="2411413"/>
            <a:ext cx="10156297" cy="1655762"/>
          </a:xfrm>
        </p:spPr>
        <p:txBody>
          <a:bodyPr/>
          <a:lstStyle/>
          <a:p>
            <a:pPr algn="ctr"/>
            <a:r>
              <a:rPr lang="en-IE" sz="66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Let's start with Cellar...</a:t>
            </a:r>
            <a:endParaRPr lang="en-US" sz="66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18CCDDA-3242-4E96-8339-3B0248209B3F}"/>
              </a:ext>
            </a:extLst>
          </p:cNvPr>
          <p:cNvSpPr txBox="1"/>
          <p:nvPr/>
        </p:nvSpPr>
        <p:spPr>
          <a:xfrm rot="16200000">
            <a:off x="-834167" y="882293"/>
            <a:ext cx="2133918" cy="369332"/>
          </a:xfrm>
          <a:prstGeom prst="rect">
            <a:avLst/>
          </a:prstGeom>
          <a:noFill/>
        </p:spPr>
        <p:txBody>
          <a:bodyPr wrap="none" rtlCol="0">
            <a:spAutoFit/>
          </a:bodyPr>
          <a:lstStyle/>
          <a:p>
            <a:r>
              <a:rPr lang="en-IE">
                <a:solidFill>
                  <a:schemeClr val="tx1">
                    <a:lumMod val="60000"/>
                    <a:lumOff val="40000"/>
                  </a:schemeClr>
                </a:solidFill>
              </a:rPr>
              <a:t>Part 1: Introduction</a:t>
            </a:r>
            <a:endParaRPr lang="en-US">
              <a:solidFill>
                <a:schemeClr val="tx1">
                  <a:lumMod val="60000"/>
                  <a:lumOff val="40000"/>
                </a:schemeClr>
              </a:solidFill>
            </a:endParaRPr>
          </a:p>
        </p:txBody>
      </p:sp>
    </p:spTree>
    <p:extLst>
      <p:ext uri="{BB962C8B-B14F-4D97-AF65-F5344CB8AC3E}">
        <p14:creationId xmlns:p14="http://schemas.microsoft.com/office/powerpoint/2010/main" val="60238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6309" y="482860"/>
            <a:ext cx="10822291"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OP’s central data repository</a:t>
            </a:r>
            <a:endParaRPr lang="fr-B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Rounded Rectangle 3"/>
          <p:cNvSpPr/>
          <p:nvPr/>
        </p:nvSpPr>
        <p:spPr>
          <a:xfrm>
            <a:off x="836309" y="2313214"/>
            <a:ext cx="2941034" cy="32874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E" sz="66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a:t>
            </a:r>
            <a:endParaRPr lang="fr-BE" sz="66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ounded Rectangle 4"/>
          <p:cNvSpPr/>
          <p:nvPr/>
        </p:nvSpPr>
        <p:spPr>
          <a:xfrm>
            <a:off x="4103914" y="3325584"/>
            <a:ext cx="3003163" cy="127261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spcAft>
                <a:spcPts val="600"/>
              </a:spcAft>
            </a:pPr>
            <a:r>
              <a:rPr lang="en-US" sz="3200" b="1">
                <a:solidFill>
                  <a:srgbClr val="FFFF00"/>
                </a:solidFill>
                <a:latin typeface="Calibri" panose="020F0502020204030204" pitchFamily="34" charset="0"/>
                <a:cs typeface="Calibri" panose="020F0502020204030204" pitchFamily="34" charset="0"/>
              </a:rPr>
              <a:t>OP’s central data repository</a:t>
            </a:r>
            <a:endParaRPr lang="en-US" sz="3200">
              <a:solidFill>
                <a:srgbClr val="FFFF00"/>
              </a:solidFill>
              <a:latin typeface="Calibri" panose="020F0502020204030204" pitchFamily="34" charset="0"/>
              <a:cs typeface="Calibri" panose="020F0502020204030204" pitchFamily="34" charset="0"/>
            </a:endParaRPr>
          </a:p>
        </p:txBody>
      </p:sp>
      <p:sp>
        <p:nvSpPr>
          <p:cNvPr id="6" name="Rounded Rectangle 5"/>
          <p:cNvSpPr/>
          <p:nvPr/>
        </p:nvSpPr>
        <p:spPr>
          <a:xfrm>
            <a:off x="4385548" y="4861810"/>
            <a:ext cx="1831589" cy="99240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2400">
                <a:latin typeface="Calibri" panose="020F0502020204030204" pitchFamily="34" charset="0"/>
                <a:cs typeface="Calibri" panose="020F0502020204030204" pitchFamily="34" charset="0"/>
              </a:rPr>
              <a:t>Digital content</a:t>
            </a:r>
            <a:endParaRPr lang="fr-BE" sz="2400">
              <a:latin typeface="Calibri" panose="020F0502020204030204" pitchFamily="34" charset="0"/>
              <a:cs typeface="Calibri" panose="020F0502020204030204" pitchFamily="34" charset="0"/>
            </a:endParaRPr>
          </a:p>
        </p:txBody>
      </p:sp>
      <p:sp>
        <p:nvSpPr>
          <p:cNvPr id="7" name="Rounded Rectangle 6"/>
          <p:cNvSpPr/>
          <p:nvPr/>
        </p:nvSpPr>
        <p:spPr>
          <a:xfrm>
            <a:off x="4575301" y="2144634"/>
            <a:ext cx="1831589" cy="99240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2400">
                <a:latin typeface="Calibri" panose="020F0502020204030204" pitchFamily="34" charset="0"/>
                <a:cs typeface="Calibri" panose="020F0502020204030204" pitchFamily="34" charset="0"/>
              </a:rPr>
              <a:t>Metadata </a:t>
            </a:r>
          </a:p>
          <a:p>
            <a:pPr algn="ctr"/>
            <a:r>
              <a:rPr lang="en-IE" sz="2400">
                <a:latin typeface="Calibri" panose="020F0502020204030204" pitchFamily="34" charset="0"/>
                <a:cs typeface="Calibri" panose="020F0502020204030204" pitchFamily="34" charset="0"/>
              </a:rPr>
              <a:t>&amp; semantics</a:t>
            </a:r>
            <a:endParaRPr lang="fr-BE" sz="2400">
              <a:latin typeface="Calibri" panose="020F0502020204030204" pitchFamily="34" charset="0"/>
              <a:cs typeface="Calibri" panose="020F0502020204030204" pitchFamily="34" charset="0"/>
            </a:endParaRPr>
          </a:p>
        </p:txBody>
      </p:sp>
      <p:sp>
        <p:nvSpPr>
          <p:cNvPr id="8" name="Rounded Rectangle 7"/>
          <p:cNvSpPr/>
          <p:nvPr/>
        </p:nvSpPr>
        <p:spPr>
          <a:xfrm>
            <a:off x="6499718" y="4780996"/>
            <a:ext cx="2061000" cy="12434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2400">
                <a:latin typeface="Calibri" panose="020F0502020204030204" pitchFamily="34" charset="0"/>
                <a:cs typeface="Calibri" panose="020F0502020204030204" pitchFamily="34" charset="0"/>
              </a:rPr>
              <a:t>Multilingual content</a:t>
            </a:r>
            <a:endParaRPr lang="fr-BE" sz="2400">
              <a:latin typeface="Calibri" panose="020F0502020204030204" pitchFamily="34" charset="0"/>
              <a:cs typeface="Calibri" panose="020F0502020204030204" pitchFamily="34" charset="0"/>
            </a:endParaRPr>
          </a:p>
        </p:txBody>
      </p:sp>
      <p:sp>
        <p:nvSpPr>
          <p:cNvPr id="9" name="Rounded Rectangle 8"/>
          <p:cNvSpPr/>
          <p:nvPr/>
        </p:nvSpPr>
        <p:spPr>
          <a:xfrm>
            <a:off x="6674566" y="2132079"/>
            <a:ext cx="2644282" cy="99240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2400">
                <a:latin typeface="Calibri" panose="020F0502020204030204" pitchFamily="34" charset="0"/>
                <a:cs typeface="Calibri" panose="020F0502020204030204" pitchFamily="34" charset="0"/>
              </a:rPr>
              <a:t>Machine-readable</a:t>
            </a:r>
          </a:p>
        </p:txBody>
      </p:sp>
      <p:sp>
        <p:nvSpPr>
          <p:cNvPr id="10" name="Rounded Rectangle 9"/>
          <p:cNvSpPr/>
          <p:nvPr/>
        </p:nvSpPr>
        <p:spPr>
          <a:xfrm>
            <a:off x="7271657" y="3375084"/>
            <a:ext cx="3403192" cy="12434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2400">
                <a:latin typeface="Calibri" panose="020F0502020204030204" pitchFamily="34" charset="0"/>
                <a:cs typeface="Calibri" panose="020F0502020204030204" pitchFamily="34" charset="0"/>
              </a:rPr>
              <a:t>Open to all citizens for retrieval and (re)use</a:t>
            </a:r>
          </a:p>
        </p:txBody>
      </p:sp>
      <p:sp>
        <p:nvSpPr>
          <p:cNvPr id="11" name="TextBox 10">
            <a:extLst>
              <a:ext uri="{FF2B5EF4-FFF2-40B4-BE49-F238E27FC236}">
                <a16:creationId xmlns:a16="http://schemas.microsoft.com/office/drawing/2014/main" id="{0FE279F8-292E-4F98-AAD0-B83A6D976A76}"/>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12" name="Slide Number Placeholder 2">
            <a:extLst>
              <a:ext uri="{FF2B5EF4-FFF2-40B4-BE49-F238E27FC236}">
                <a16:creationId xmlns:a16="http://schemas.microsoft.com/office/drawing/2014/main" id="{6C58FE94-5245-414B-8968-EC1C5D6B4337}"/>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15</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390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1A06D-3963-4E20-BAA5-A70C9147B892}"/>
              </a:ext>
            </a:extLst>
          </p:cNvPr>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Cellar exists?</a:t>
            </a:r>
          </a:p>
        </p:txBody>
      </p:sp>
      <p:graphicFrame>
        <p:nvGraphicFramePr>
          <p:cNvPr id="4" name="Diagram 3">
            <a:extLst>
              <a:ext uri="{FF2B5EF4-FFF2-40B4-BE49-F238E27FC236}">
                <a16:creationId xmlns:a16="http://schemas.microsoft.com/office/drawing/2014/main" id="{DB79C4A8-F054-4AD0-BE0C-E3DAA7DE7E1B}"/>
              </a:ext>
            </a:extLst>
          </p:cNvPr>
          <p:cNvGraphicFramePr/>
          <p:nvPr>
            <p:extLst>
              <p:ext uri="{D42A27DB-BD31-4B8C-83A1-F6EECF244321}">
                <p14:modId xmlns:p14="http://schemas.microsoft.com/office/powerpoint/2010/main" val="1325028010"/>
              </p:ext>
            </p:extLst>
          </p:nvPr>
        </p:nvGraphicFramePr>
        <p:xfrm>
          <a:off x="487888" y="1532781"/>
          <a:ext cx="11481267" cy="4598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4AD787F-4EFD-4452-B68F-0F2C2189E16C}"/>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6" name="Slide Number Placeholder 2">
            <a:extLst>
              <a:ext uri="{FF2B5EF4-FFF2-40B4-BE49-F238E27FC236}">
                <a16:creationId xmlns:a16="http://schemas.microsoft.com/office/drawing/2014/main" id="{F490A78C-E58C-4C70-8783-CDF663EB8148}"/>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16</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3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0073C-AD65-4CD2-828C-2F3F0FF962E9}"/>
              </a:ext>
            </a:extLst>
          </p:cNvPr>
          <p:cNvSpPr>
            <a:spLocks noGrp="1"/>
          </p:cNvSpPr>
          <p:nvPr>
            <p:ph idx="1"/>
          </p:nvPr>
        </p:nvSpPr>
        <p:spPr/>
        <p:txBody>
          <a:bodyPr/>
          <a:lstStyle/>
          <a:p>
            <a:endParaRPr lang="en-IE">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948950" y="633129"/>
            <a:ext cx="10905699" cy="782357"/>
          </a:xfrm>
        </p:spPr>
        <p:txBody>
          <a:bodyPr/>
          <a:lstStyle/>
          <a:p>
            <a:r>
              <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t>
            </a:r>
            <a:r>
              <a:rPr lang="en-US" sz="4400" b="1" u="sng">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does Cellar </a:t>
            </a:r>
            <a:r>
              <a:rPr lang="en-US" sz="4400" b="1" u="sng">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stores</a:t>
            </a:r>
            <a:r>
              <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a:t>
            </a:r>
            <a:r>
              <a:rPr lang="en-US" sz="4400" b="1" u="sng">
                <a:solidFill>
                  <a:schemeClr val="accent3">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users</a:t>
            </a:r>
            <a:r>
              <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a:t>
            </a:r>
            <a:r>
              <a:rPr lang="en-US" sz="4400" b="1" u="sng">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access</a:t>
            </a:r>
            <a:r>
              <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fr-BE" sz="4400" b="1">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667482F4-2C1C-4483-8673-EB316A8B2231}"/>
              </a:ext>
            </a:extLst>
          </p:cNvPr>
          <p:cNvGraphicFramePr/>
          <p:nvPr>
            <p:extLst>
              <p:ext uri="{D42A27DB-BD31-4B8C-83A1-F6EECF244321}">
                <p14:modId xmlns:p14="http://schemas.microsoft.com/office/powerpoint/2010/main" val="3803717659"/>
              </p:ext>
            </p:extLst>
          </p:nvPr>
        </p:nvGraphicFramePr>
        <p:xfrm>
          <a:off x="838200" y="1787703"/>
          <a:ext cx="10751050" cy="4438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F993AA0-2EB2-4E06-A8B2-FC9AC181C9CC}"/>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6" name="Slide Number Placeholder 2">
            <a:extLst>
              <a:ext uri="{FF2B5EF4-FFF2-40B4-BE49-F238E27FC236}">
                <a16:creationId xmlns:a16="http://schemas.microsoft.com/office/drawing/2014/main" id="{D353885E-29B6-441A-B699-AF076F89C370}"/>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17</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993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AB89F-4C2A-4858-8356-8275BDD1E882}"/>
              </a:ext>
            </a:extLst>
          </p:cNvPr>
          <p:cNvSpPr>
            <a:spLocks noGrp="1"/>
          </p:cNvSpPr>
          <p:nvPr>
            <p:ph type="title"/>
          </p:nvPr>
        </p:nvSpPr>
        <p:spPr>
          <a:xfrm>
            <a:off x="1079580" y="72751"/>
            <a:ext cx="10515600" cy="782357"/>
          </a:xfrm>
        </p:spPr>
        <p:txBody>
          <a:bodyPr/>
          <a:lstStyle/>
          <a:p>
            <a:r>
              <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using Cellar for access and how?</a:t>
            </a:r>
          </a:p>
        </p:txBody>
      </p:sp>
      <p:sp>
        <p:nvSpPr>
          <p:cNvPr id="9" name="Rectangle: Rounded Corners 8">
            <a:extLst>
              <a:ext uri="{FF2B5EF4-FFF2-40B4-BE49-F238E27FC236}">
                <a16:creationId xmlns:a16="http://schemas.microsoft.com/office/drawing/2014/main" id="{BB51BF0E-5BF6-4FC1-8602-7D3F85C6E20D}"/>
              </a:ext>
            </a:extLst>
          </p:cNvPr>
          <p:cNvSpPr/>
          <p:nvPr/>
        </p:nvSpPr>
        <p:spPr>
          <a:xfrm>
            <a:off x="4348198" y="1222386"/>
            <a:ext cx="4894954" cy="1081389"/>
          </a:xfrm>
          <a:prstGeom prst="roundRect">
            <a:avLst/>
          </a:prstGeom>
          <a:solidFill>
            <a:srgbClr val="035DC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EUR-Lex</a:t>
            </a:r>
            <a:endParaRPr lang="en-US" sz="28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a:buChar char="•"/>
            </a:pPr>
            <a:r>
              <a:rPr lang="en-US" sz="2000">
                <a:latin typeface="Calibri" panose="020F0502020204030204" pitchFamily="34" charset="0"/>
                <a:cs typeface="Calibri" panose="020F0502020204030204" pitchFamily="34" charset="0"/>
              </a:rPr>
              <a:t>REST API (digital content + metadata)</a:t>
            </a:r>
          </a:p>
          <a:p>
            <a:pPr marL="285750" indent="-285750">
              <a:buFont typeface="Arial"/>
              <a:buChar char="•"/>
            </a:pPr>
            <a:r>
              <a:rPr lang="en-US" sz="2000">
                <a:latin typeface="Calibri" panose="020F0502020204030204" pitchFamily="34" charset="0"/>
                <a:cs typeface="Calibri" panose="020F0502020204030204" pitchFamily="34" charset="0"/>
              </a:rPr>
              <a:t>VIRTUOSO Interface (metadata)</a:t>
            </a:r>
          </a:p>
        </p:txBody>
      </p:sp>
      <p:sp>
        <p:nvSpPr>
          <p:cNvPr id="10" name="Rectangle: Rounded Corners 9">
            <a:extLst>
              <a:ext uri="{FF2B5EF4-FFF2-40B4-BE49-F238E27FC236}">
                <a16:creationId xmlns:a16="http://schemas.microsoft.com/office/drawing/2014/main" id="{7F2CD91F-9720-4E94-A65E-4F47BA06BB75}"/>
              </a:ext>
            </a:extLst>
          </p:cNvPr>
          <p:cNvSpPr/>
          <p:nvPr/>
        </p:nvSpPr>
        <p:spPr>
          <a:xfrm>
            <a:off x="6631806" y="3403875"/>
            <a:ext cx="4782251" cy="1196161"/>
          </a:xfrm>
          <a:prstGeom prst="roundRect">
            <a:avLst/>
          </a:prstGeom>
          <a:solidFill>
            <a:srgbClr val="035DC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 Portal</a:t>
            </a:r>
          </a:p>
          <a:p>
            <a:pPr marL="285750" indent="-285750">
              <a:buFont typeface="Arial"/>
              <a:buChar char="•"/>
            </a:pPr>
            <a:r>
              <a:rPr lang="en-US" sz="2000">
                <a:latin typeface="Calibri" panose="020F0502020204030204" pitchFamily="34" charset="0"/>
                <a:cs typeface="Calibri" panose="020F0502020204030204" pitchFamily="34" charset="0"/>
              </a:rPr>
              <a:t>REST API (digital content +metadata)</a:t>
            </a:r>
          </a:p>
          <a:p>
            <a:pPr marL="285750" indent="-285750">
              <a:buFont typeface="Arial"/>
              <a:buChar char="•"/>
            </a:pPr>
            <a:r>
              <a:rPr lang="en-US" sz="2000">
                <a:latin typeface="Calibri" panose="020F0502020204030204" pitchFamily="34" charset="0"/>
                <a:cs typeface="Calibri" panose="020F0502020204030204" pitchFamily="34" charset="0"/>
              </a:rPr>
              <a:t>VIRTUOSO Interface (metadata)</a:t>
            </a:r>
          </a:p>
        </p:txBody>
      </p:sp>
      <p:sp>
        <p:nvSpPr>
          <p:cNvPr id="11" name="Rectangle: Rounded Corners 10">
            <a:extLst>
              <a:ext uri="{FF2B5EF4-FFF2-40B4-BE49-F238E27FC236}">
                <a16:creationId xmlns:a16="http://schemas.microsoft.com/office/drawing/2014/main" id="{8CA2E083-D5C1-41EC-8C72-7A1134DDB889}"/>
              </a:ext>
            </a:extLst>
          </p:cNvPr>
          <p:cNvSpPr/>
          <p:nvPr/>
        </p:nvSpPr>
        <p:spPr>
          <a:xfrm>
            <a:off x="3978992" y="5335609"/>
            <a:ext cx="4782251" cy="1267349"/>
          </a:xfrm>
          <a:prstGeom prst="roundRect">
            <a:avLst/>
          </a:prstGeom>
          <a:solidFill>
            <a:srgbClr val="035DC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External clients </a:t>
            </a:r>
          </a:p>
          <a:p>
            <a:pPr marL="285750" indent="-285750">
              <a:buChar char="•"/>
            </a:pPr>
            <a:r>
              <a:rPr lang="en-US" sz="2000">
                <a:latin typeface="Calibri" panose="020F0502020204030204" pitchFamily="34" charset="0"/>
                <a:cs typeface="Calibri" panose="020F0502020204030204" pitchFamily="34" charset="0"/>
              </a:rPr>
              <a:t>REST API (digital content + metadata)</a:t>
            </a:r>
          </a:p>
          <a:p>
            <a:pPr marL="285750" indent="-285750">
              <a:buChar char="•"/>
            </a:pPr>
            <a:r>
              <a:rPr lang="en-US" sz="2000">
                <a:latin typeface="Calibri" panose="020F0502020204030204" pitchFamily="34" charset="0"/>
                <a:cs typeface="Calibri" panose="020F0502020204030204" pitchFamily="34" charset="0"/>
              </a:rPr>
              <a:t>VIRTUOSO Interface (metadata)</a:t>
            </a:r>
          </a:p>
        </p:txBody>
      </p:sp>
      <p:sp>
        <p:nvSpPr>
          <p:cNvPr id="8" name="TextBox 7">
            <a:extLst>
              <a:ext uri="{FF2B5EF4-FFF2-40B4-BE49-F238E27FC236}">
                <a16:creationId xmlns:a16="http://schemas.microsoft.com/office/drawing/2014/main" id="{19D90459-26C0-4624-8410-7699101F4A5E}"/>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6B16C57-EFE3-4573-8BDC-BB78336E9D7D}"/>
              </a:ext>
            </a:extLst>
          </p:cNvPr>
          <p:cNvPicPr>
            <a:picLocks noChangeAspect="1"/>
          </p:cNvPicPr>
          <p:nvPr/>
        </p:nvPicPr>
        <p:blipFill>
          <a:blip r:embed="rId3"/>
          <a:stretch>
            <a:fillRect/>
          </a:stretch>
        </p:blipFill>
        <p:spPr>
          <a:xfrm>
            <a:off x="2951636" y="3163343"/>
            <a:ext cx="3476642" cy="1946373"/>
          </a:xfrm>
          <a:prstGeom prst="rect">
            <a:avLst/>
          </a:prstGeom>
        </p:spPr>
      </p:pic>
      <p:pic>
        <p:nvPicPr>
          <p:cNvPr id="6" name="Picture 5">
            <a:extLst>
              <a:ext uri="{FF2B5EF4-FFF2-40B4-BE49-F238E27FC236}">
                <a16:creationId xmlns:a16="http://schemas.microsoft.com/office/drawing/2014/main" id="{A7E46AA1-CBE7-4CE2-B189-C300D457DE8D}"/>
              </a:ext>
            </a:extLst>
          </p:cNvPr>
          <p:cNvPicPr>
            <a:picLocks noChangeAspect="1"/>
          </p:cNvPicPr>
          <p:nvPr/>
        </p:nvPicPr>
        <p:blipFill>
          <a:blip r:embed="rId4"/>
          <a:stretch>
            <a:fillRect/>
          </a:stretch>
        </p:blipFill>
        <p:spPr>
          <a:xfrm>
            <a:off x="828922" y="872602"/>
            <a:ext cx="3377762" cy="2204158"/>
          </a:xfrm>
          <a:prstGeom prst="rect">
            <a:avLst/>
          </a:prstGeom>
        </p:spPr>
      </p:pic>
      <p:pic>
        <p:nvPicPr>
          <p:cNvPr id="13" name="Picture 12" descr="Icon&#10;&#10;Description automatically generated">
            <a:extLst>
              <a:ext uri="{FF2B5EF4-FFF2-40B4-BE49-F238E27FC236}">
                <a16:creationId xmlns:a16="http://schemas.microsoft.com/office/drawing/2014/main" id="{DA484BEA-46C9-443C-A61C-0790247F2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887876" y="4953528"/>
            <a:ext cx="1542883" cy="1542883"/>
          </a:xfrm>
          <a:prstGeom prst="rect">
            <a:avLst/>
          </a:prstGeom>
        </p:spPr>
      </p:pic>
      <p:sp>
        <p:nvSpPr>
          <p:cNvPr id="14" name="Slide Number Placeholder 2">
            <a:extLst>
              <a:ext uri="{FF2B5EF4-FFF2-40B4-BE49-F238E27FC236}">
                <a16:creationId xmlns:a16="http://schemas.microsoft.com/office/drawing/2014/main" id="{4983B50B-B520-4EEB-ACC0-E051071977D0}"/>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18</a:t>
            </a:fld>
            <a:endParaRPr lang="en-GB">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851F8C9-87A2-7C74-1AED-6007EDA54E73}"/>
              </a:ext>
            </a:extLst>
          </p:cNvPr>
          <p:cNvSpPr/>
          <p:nvPr/>
        </p:nvSpPr>
        <p:spPr>
          <a:xfrm>
            <a:off x="9596887" y="1066959"/>
            <a:ext cx="2399170" cy="1754326"/>
          </a:xfrm>
          <a:prstGeom prst="rect">
            <a:avLst/>
          </a:prstGeom>
          <a:noFill/>
        </p:spPr>
        <p:txBody>
          <a:bodyPr wrap="square" lIns="91440" tIns="45720" rIns="91440" bIns="45720">
            <a:spAutoFit/>
          </a:bodyPr>
          <a:lstStyle/>
          <a:p>
            <a:pPr algn="ctr"/>
            <a:r>
              <a:rPr lang="en-IE"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Cellar clients</a:t>
            </a:r>
          </a:p>
        </p:txBody>
      </p:sp>
      <p:sp>
        <p:nvSpPr>
          <p:cNvPr id="5" name="Rectangle 4">
            <a:extLst>
              <a:ext uri="{FF2B5EF4-FFF2-40B4-BE49-F238E27FC236}">
                <a16:creationId xmlns:a16="http://schemas.microsoft.com/office/drawing/2014/main" id="{CB880054-2720-CAB4-B4C8-47959D4DEC9E}"/>
              </a:ext>
            </a:extLst>
          </p:cNvPr>
          <p:cNvSpPr/>
          <p:nvPr/>
        </p:nvSpPr>
        <p:spPr>
          <a:xfrm>
            <a:off x="383558" y="3259366"/>
            <a:ext cx="2399170" cy="1754326"/>
          </a:xfrm>
          <a:prstGeom prst="rect">
            <a:avLst/>
          </a:prstGeom>
          <a:noFill/>
        </p:spPr>
        <p:txBody>
          <a:bodyPr wrap="square" lIns="91440" tIns="45720" rIns="91440" bIns="45720">
            <a:spAutoFit/>
          </a:bodyPr>
          <a:lstStyle/>
          <a:p>
            <a:pPr algn="ctr"/>
            <a:r>
              <a:rPr lang="en-IE"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Cellar clients</a:t>
            </a:r>
          </a:p>
        </p:txBody>
      </p:sp>
      <p:pic>
        <p:nvPicPr>
          <p:cNvPr id="7" name="Picture 6" descr="A screenshot of a computer&#10;&#10;Description automatically generated with medium confidence">
            <a:extLst>
              <a:ext uri="{FF2B5EF4-FFF2-40B4-BE49-F238E27FC236}">
                <a16:creationId xmlns:a16="http://schemas.microsoft.com/office/drawing/2014/main" id="{312C36B6-E76B-067F-19EF-6ED395528C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9169" y="1972702"/>
            <a:ext cx="5683542" cy="3448227"/>
          </a:xfrm>
          <a:prstGeom prst="rect">
            <a:avLst/>
          </a:prstGeom>
        </p:spPr>
      </p:pic>
    </p:spTree>
    <p:extLst>
      <p:ext uri="{BB962C8B-B14F-4D97-AF65-F5344CB8AC3E}">
        <p14:creationId xmlns:p14="http://schemas.microsoft.com/office/powerpoint/2010/main" val="31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45ECE7-14A5-47CE-95E3-0C75C590FCAA}"/>
              </a:ext>
            </a:extLst>
          </p:cNvPr>
          <p:cNvSpPr>
            <a:spLocks noGrp="1"/>
          </p:cNvSpPr>
          <p:nvPr>
            <p:ph idx="1"/>
          </p:nvPr>
        </p:nvSpPr>
        <p:spPr/>
        <p:txBody>
          <a:bodyPr/>
          <a:lstStyle/>
          <a:p>
            <a:endParaRPr lang="en-IE"/>
          </a:p>
        </p:txBody>
      </p:sp>
      <p:sp>
        <p:nvSpPr>
          <p:cNvPr id="2" name="Title 1">
            <a:extLst>
              <a:ext uri="{FF2B5EF4-FFF2-40B4-BE49-F238E27FC236}">
                <a16:creationId xmlns:a16="http://schemas.microsoft.com/office/drawing/2014/main" id="{BF5577B7-D50D-4D6D-84A9-04A8408EF7EA}"/>
              </a:ext>
            </a:extLst>
          </p:cNvPr>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External clients – (re)Users</a:t>
            </a:r>
            <a:endParaRPr lang="en-IE" sz="4800">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0B98C2A2-9851-4CDE-AE28-E95B618DD360}"/>
              </a:ext>
            </a:extLst>
          </p:cNvPr>
          <p:cNvGraphicFramePr/>
          <p:nvPr>
            <p:extLst>
              <p:ext uri="{D42A27DB-BD31-4B8C-83A1-F6EECF244321}">
                <p14:modId xmlns:p14="http://schemas.microsoft.com/office/powerpoint/2010/main" val="3999669285"/>
              </p:ext>
            </p:extLst>
          </p:nvPr>
        </p:nvGraphicFramePr>
        <p:xfrm>
          <a:off x="626724" y="1664414"/>
          <a:ext cx="11116638" cy="449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10E23BE-8106-4F5D-BE1A-70B300DA1BAD}"/>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7" name="Slide Number Placeholder 2">
            <a:extLst>
              <a:ext uri="{FF2B5EF4-FFF2-40B4-BE49-F238E27FC236}">
                <a16:creationId xmlns:a16="http://schemas.microsoft.com/office/drawing/2014/main" id="{A2AEF90D-1D40-4C08-89CD-1576B39FDD7F}"/>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19</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40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5550" y="361589"/>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Agenda of the training</a:t>
            </a:r>
            <a:endParaRPr lang="fr-B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2</a:t>
            </a:fld>
            <a:endParaRPr lang="en-GB">
              <a:latin typeface="Calibri" panose="020F0502020204030204" pitchFamily="34" charset="0"/>
              <a:cs typeface="Calibri" panose="020F0502020204030204" pitchFamily="34" charset="0"/>
            </a:endParaRPr>
          </a:p>
        </p:txBody>
      </p:sp>
      <p:sp>
        <p:nvSpPr>
          <p:cNvPr id="8" name="Content Placeholder 1">
            <a:extLst>
              <a:ext uri="{FF2B5EF4-FFF2-40B4-BE49-F238E27FC236}">
                <a16:creationId xmlns:a16="http://schemas.microsoft.com/office/drawing/2014/main" id="{BD23D170-2AA1-442F-A807-C98CFADEB3E7}"/>
              </a:ext>
            </a:extLst>
          </p:cNvPr>
          <p:cNvSpPr>
            <a:spLocks noGrp="1"/>
          </p:cNvSpPr>
          <p:nvPr>
            <p:ph idx="1"/>
          </p:nvPr>
        </p:nvSpPr>
        <p:spPr>
          <a:xfrm>
            <a:off x="985550" y="1696664"/>
            <a:ext cx="10905699" cy="3881904"/>
          </a:xfrm>
        </p:spPr>
        <p:txBody>
          <a:bodyPr/>
          <a:lstStyle/>
          <a:p>
            <a:pPr marL="0" indent="0">
              <a:buNone/>
            </a:pPr>
            <a:r>
              <a:rPr lang="en-IE" sz="2800" dirty="0">
                <a:solidFill>
                  <a:schemeClr val="tx1">
                    <a:lumMod val="50000"/>
                  </a:schemeClr>
                </a:solidFill>
                <a:latin typeface="Calibri" panose="020F0502020204030204" pitchFamily="34" charset="0"/>
                <a:cs typeface="Calibri" panose="020F0502020204030204" pitchFamily="34" charset="0"/>
              </a:rPr>
              <a:t>Part 1: Introduction</a:t>
            </a:r>
          </a:p>
          <a:p>
            <a:pPr marL="0" indent="0">
              <a:buNone/>
            </a:pPr>
            <a:r>
              <a:rPr lang="en-IE" sz="2800" dirty="0">
                <a:solidFill>
                  <a:schemeClr val="tx1">
                    <a:lumMod val="50000"/>
                  </a:schemeClr>
                </a:solidFill>
                <a:latin typeface="Calibri" panose="020F0502020204030204" pitchFamily="34" charset="0"/>
                <a:cs typeface="Calibri" panose="020F0502020204030204" pitchFamily="34" charset="0"/>
              </a:rPr>
              <a:t>Part 2: Cellar’s architecture and data flows </a:t>
            </a:r>
          </a:p>
          <a:p>
            <a:pPr marL="0" indent="0">
              <a:buNone/>
            </a:pPr>
            <a:r>
              <a:rPr lang="en-IE" sz="2800" dirty="0">
                <a:solidFill>
                  <a:schemeClr val="tx1">
                    <a:lumMod val="50000"/>
                  </a:schemeClr>
                </a:solidFill>
                <a:latin typeface="Calibri" panose="020F0502020204030204" pitchFamily="34" charset="0"/>
                <a:cs typeface="Calibri" panose="020F0502020204030204" pitchFamily="34" charset="0"/>
              </a:rPr>
              <a:t>Part 3: Cellar’s data model and knowledge graph</a:t>
            </a:r>
          </a:p>
          <a:p>
            <a:pPr marL="0" indent="0">
              <a:buNone/>
            </a:pPr>
            <a:r>
              <a:rPr lang="en-IE" sz="2800" dirty="0">
                <a:solidFill>
                  <a:schemeClr val="tx1">
                    <a:lumMod val="50000"/>
                  </a:schemeClr>
                </a:solidFill>
                <a:latin typeface="Calibri" panose="020F0502020204030204" pitchFamily="34" charset="0"/>
                <a:cs typeface="Calibri" panose="020F0502020204030204" pitchFamily="34" charset="0"/>
              </a:rPr>
              <a:t>Part 4: </a:t>
            </a:r>
            <a:r>
              <a:rPr lang="en-IE" sz="2800" dirty="0">
                <a:latin typeface="Calibri" panose="020F0502020204030204" pitchFamily="34" charset="0"/>
                <a:cs typeface="Calibri" panose="020F0502020204030204" pitchFamily="34" charset="0"/>
              </a:rPr>
              <a:t>Cellar services and added values</a:t>
            </a:r>
            <a:endParaRPr lang="en-IE" sz="2800" dirty="0">
              <a:solidFill>
                <a:schemeClr val="tx1">
                  <a:lumMod val="50000"/>
                </a:schemeClr>
              </a:solidFill>
              <a:latin typeface="Calibri" panose="020F0502020204030204" pitchFamily="34" charset="0"/>
              <a:cs typeface="Calibri" panose="020F0502020204030204" pitchFamily="34" charset="0"/>
            </a:endParaRPr>
          </a:p>
          <a:p>
            <a:pPr marL="0" indent="0">
              <a:buNone/>
            </a:pPr>
            <a:r>
              <a:rPr lang="en-IE" sz="2800" dirty="0">
                <a:solidFill>
                  <a:schemeClr val="tx1">
                    <a:lumMod val="50000"/>
                  </a:schemeClr>
                </a:solidFill>
                <a:latin typeface="Calibri" panose="020F0502020204030204" pitchFamily="34" charset="0"/>
                <a:cs typeface="Calibri" panose="020F0502020204030204" pitchFamily="34" charset="0"/>
              </a:rPr>
              <a:t>Part 5: Questions and answers</a:t>
            </a:r>
            <a:endParaRPr lang="en-US" sz="2800"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812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5A255933-D3CC-4BAA-B98B-A48165224ECA}"/>
              </a:ext>
            </a:extLst>
          </p:cNvPr>
          <p:cNvSpPr>
            <a:spLocks noGrp="1"/>
          </p:cNvSpPr>
          <p:nvPr>
            <p:ph type="subTitle" idx="1"/>
          </p:nvPr>
        </p:nvSpPr>
        <p:spPr>
          <a:xfrm>
            <a:off x="1498600" y="2362200"/>
            <a:ext cx="9870125" cy="12518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2</a:t>
            </a:r>
          </a:p>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Architecture and Data Flows</a:t>
            </a:r>
            <a:endParaRPr lang="en-US"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E407EB9B-7257-4AB9-93DE-994292EB398F}"/>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20</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99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BECED3-FD54-4FB1-B12A-6079F95EF87A}"/>
              </a:ext>
            </a:extLst>
          </p:cNvPr>
          <p:cNvSpPr>
            <a:spLocks noGrp="1"/>
          </p:cNvSpPr>
          <p:nvPr>
            <p:ph type="title"/>
          </p:nvPr>
        </p:nvSpPr>
        <p:spPr>
          <a:xfrm>
            <a:off x="970721" y="482860"/>
            <a:ext cx="10995991" cy="782357"/>
          </a:xfrm>
        </p:spPr>
        <p:txBody>
          <a:bodyPr/>
          <a:lstStyle/>
          <a:p>
            <a:r>
              <a:rPr lang="en-I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is the Cellar ecosystem in the publication process?</a:t>
            </a:r>
          </a:p>
        </p:txBody>
      </p:sp>
      <p:sp>
        <p:nvSpPr>
          <p:cNvPr id="6" name="TextBox 5">
            <a:extLst>
              <a:ext uri="{FF2B5EF4-FFF2-40B4-BE49-F238E27FC236}">
                <a16:creationId xmlns:a16="http://schemas.microsoft.com/office/drawing/2014/main" id="{E2330E10-7593-470D-A279-3646035F7D4B}"/>
              </a:ext>
            </a:extLst>
          </p:cNvPr>
          <p:cNvSpPr txBox="1"/>
          <p:nvPr/>
        </p:nvSpPr>
        <p:spPr>
          <a:xfrm>
            <a:off x="9202195" y="2154297"/>
            <a:ext cx="1285461" cy="338554"/>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E" sz="1600" err="1">
                <a:latin typeface="Calibri" panose="020F0502020204030204" pitchFamily="34" charset="0"/>
                <a:cs typeface="Calibri" panose="020F0502020204030204" pitchFamily="34" charset="0"/>
              </a:rPr>
              <a:t>IMMCbuilder</a:t>
            </a:r>
            <a:endParaRPr lang="en-IE" sz="160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7231D0-12A5-492E-9513-E8D307EB45C1}"/>
              </a:ext>
            </a:extLst>
          </p:cNvPr>
          <p:cNvSpPr txBox="1"/>
          <p:nvPr/>
        </p:nvSpPr>
        <p:spPr>
          <a:xfrm>
            <a:off x="9269895" y="3345649"/>
            <a:ext cx="1285461"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E" sz="3200">
                <a:latin typeface="Calibri" panose="020F0502020204030204" pitchFamily="34" charset="0"/>
                <a:cs typeface="Calibri" panose="020F0502020204030204" pitchFamily="34" charset="0"/>
              </a:rPr>
              <a:t>Cellar</a:t>
            </a:r>
          </a:p>
        </p:txBody>
      </p:sp>
      <p:sp>
        <p:nvSpPr>
          <p:cNvPr id="9" name="TextBox 8">
            <a:extLst>
              <a:ext uri="{FF2B5EF4-FFF2-40B4-BE49-F238E27FC236}">
                <a16:creationId xmlns:a16="http://schemas.microsoft.com/office/drawing/2014/main" id="{85D5A489-67BE-4B12-A636-B3A9669D233A}"/>
              </a:ext>
            </a:extLst>
          </p:cNvPr>
          <p:cNvSpPr txBox="1"/>
          <p:nvPr/>
        </p:nvSpPr>
        <p:spPr>
          <a:xfrm>
            <a:off x="9144000" y="4436579"/>
            <a:ext cx="282271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sz="2400" err="1">
                <a:latin typeface="Calibri" panose="020F0502020204030204" pitchFamily="34" charset="0"/>
                <a:cs typeface="Calibri" panose="020F0502020204030204" pitchFamily="34" charset="0"/>
              </a:rPr>
              <a:t>EUR-Lex</a:t>
            </a:r>
            <a:r>
              <a:rPr lang="en-IE" sz="2400">
                <a:latin typeface="Calibri" panose="020F0502020204030204" pitchFamily="34" charset="0"/>
                <a:cs typeface="Calibri" panose="020F0502020204030204" pitchFamily="34" charset="0"/>
              </a:rPr>
              <a:t>, </a:t>
            </a:r>
            <a:r>
              <a:rPr lang="en-IE" sz="2400" err="1">
                <a:latin typeface="Calibri" panose="020F0502020204030204" pitchFamily="34" charset="0"/>
                <a:cs typeface="Calibri" panose="020F0502020204030204" pitchFamily="34" charset="0"/>
              </a:rPr>
              <a:t>OPPortal</a:t>
            </a:r>
            <a:r>
              <a:rPr lang="en-IE" sz="2400">
                <a:latin typeface="Calibri" panose="020F0502020204030204" pitchFamily="34" charset="0"/>
                <a:cs typeface="Calibri" panose="020F0502020204030204" pitchFamily="34" charset="0"/>
              </a:rPr>
              <a:t> etc.</a:t>
            </a:r>
          </a:p>
        </p:txBody>
      </p:sp>
      <p:sp>
        <p:nvSpPr>
          <p:cNvPr id="10" name="TextBox 9">
            <a:extLst>
              <a:ext uri="{FF2B5EF4-FFF2-40B4-BE49-F238E27FC236}">
                <a16:creationId xmlns:a16="http://schemas.microsoft.com/office/drawing/2014/main" id="{02F2271D-0499-445D-A32E-BCD40BB191D2}"/>
              </a:ext>
            </a:extLst>
          </p:cNvPr>
          <p:cNvSpPr txBox="1"/>
          <p:nvPr/>
        </p:nvSpPr>
        <p:spPr>
          <a:xfrm>
            <a:off x="10681251" y="1647738"/>
            <a:ext cx="1285461"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E" sz="2800">
                <a:latin typeface="Calibri" panose="020F0502020204030204" pitchFamily="34" charset="0"/>
                <a:cs typeface="Calibri" panose="020F0502020204030204" pitchFamily="34" charset="0"/>
              </a:rPr>
              <a:t>CERES</a:t>
            </a:r>
          </a:p>
        </p:txBody>
      </p:sp>
      <p:sp>
        <p:nvSpPr>
          <p:cNvPr id="11" name="TextBox 10">
            <a:extLst>
              <a:ext uri="{FF2B5EF4-FFF2-40B4-BE49-F238E27FC236}">
                <a16:creationId xmlns:a16="http://schemas.microsoft.com/office/drawing/2014/main" id="{4A712DB9-43B9-4734-988C-95983B8A3723}"/>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12" name="Slide Number Placeholder 2">
            <a:extLst>
              <a:ext uri="{FF2B5EF4-FFF2-40B4-BE49-F238E27FC236}">
                <a16:creationId xmlns:a16="http://schemas.microsoft.com/office/drawing/2014/main" id="{AFEFA28F-D920-472E-A824-5B3A09EE9BFB}"/>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21</a:t>
            </a:fld>
            <a:endParaRPr lang="en-GB">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0B75AE7-036A-823B-C714-0E4FEE403291}"/>
              </a:ext>
            </a:extLst>
          </p:cNvPr>
          <p:cNvSpPr txBox="1"/>
          <p:nvPr/>
        </p:nvSpPr>
        <p:spPr>
          <a:xfrm>
            <a:off x="10681250" y="2368902"/>
            <a:ext cx="1285461"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E" sz="2800">
                <a:latin typeface="Calibri" panose="020F0502020204030204" pitchFamily="34" charset="0"/>
                <a:cs typeface="Calibri" panose="020F0502020204030204" pitchFamily="34" charset="0"/>
              </a:rPr>
              <a:t>UPP</a:t>
            </a:r>
          </a:p>
        </p:txBody>
      </p:sp>
      <p:sp>
        <p:nvSpPr>
          <p:cNvPr id="8" name="TextBox 7">
            <a:extLst>
              <a:ext uri="{FF2B5EF4-FFF2-40B4-BE49-F238E27FC236}">
                <a16:creationId xmlns:a16="http://schemas.microsoft.com/office/drawing/2014/main" id="{69375F2B-3E51-392C-0469-5315328D6C2D}"/>
              </a:ext>
            </a:extLst>
          </p:cNvPr>
          <p:cNvSpPr txBox="1"/>
          <p:nvPr/>
        </p:nvSpPr>
        <p:spPr>
          <a:xfrm>
            <a:off x="1393745" y="2061964"/>
            <a:ext cx="707822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E" sz="3600">
                <a:latin typeface="Calibri" panose="020F0502020204030204" pitchFamily="34" charset="0"/>
                <a:cs typeface="Calibri" panose="020F0502020204030204" pitchFamily="34" charset="0"/>
              </a:rPr>
              <a:t>Reception &amp; Validation</a:t>
            </a:r>
          </a:p>
        </p:txBody>
      </p:sp>
      <p:sp>
        <p:nvSpPr>
          <p:cNvPr id="14" name="TextBox 13">
            <a:extLst>
              <a:ext uri="{FF2B5EF4-FFF2-40B4-BE49-F238E27FC236}">
                <a16:creationId xmlns:a16="http://schemas.microsoft.com/office/drawing/2014/main" id="{208B7F09-E549-3AF7-89CF-35597C37AB1B}"/>
              </a:ext>
            </a:extLst>
          </p:cNvPr>
          <p:cNvSpPr txBox="1"/>
          <p:nvPr/>
        </p:nvSpPr>
        <p:spPr>
          <a:xfrm>
            <a:off x="1391295" y="3320898"/>
            <a:ext cx="708067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E" sz="3600">
                <a:latin typeface="Calibri" panose="020F0502020204030204" pitchFamily="34" charset="0"/>
                <a:cs typeface="Calibri" panose="020F0502020204030204" pitchFamily="34" charset="0"/>
              </a:rPr>
              <a:t>Storage &amp; Dissemination</a:t>
            </a:r>
          </a:p>
        </p:txBody>
      </p:sp>
      <p:sp>
        <p:nvSpPr>
          <p:cNvPr id="15" name="TextBox 14">
            <a:extLst>
              <a:ext uri="{FF2B5EF4-FFF2-40B4-BE49-F238E27FC236}">
                <a16:creationId xmlns:a16="http://schemas.microsoft.com/office/drawing/2014/main" id="{FCB0F876-D651-F78C-108F-06BC9D00FD60}"/>
              </a:ext>
            </a:extLst>
          </p:cNvPr>
          <p:cNvSpPr txBox="1"/>
          <p:nvPr/>
        </p:nvSpPr>
        <p:spPr>
          <a:xfrm>
            <a:off x="1391295" y="4528911"/>
            <a:ext cx="708067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sz="3600">
                <a:latin typeface="Calibri" panose="020F0502020204030204" pitchFamily="34" charset="0"/>
                <a:cs typeface="Calibri" panose="020F0502020204030204" pitchFamily="34" charset="0"/>
              </a:rPr>
              <a:t>Access &amp; Search</a:t>
            </a:r>
          </a:p>
        </p:txBody>
      </p:sp>
      <p:sp>
        <p:nvSpPr>
          <p:cNvPr id="18" name="TextBox 17">
            <a:extLst>
              <a:ext uri="{FF2B5EF4-FFF2-40B4-BE49-F238E27FC236}">
                <a16:creationId xmlns:a16="http://schemas.microsoft.com/office/drawing/2014/main" id="{1C07C078-064F-C00C-27C2-79819D80FCDF}"/>
              </a:ext>
            </a:extLst>
          </p:cNvPr>
          <p:cNvSpPr txBox="1"/>
          <p:nvPr/>
        </p:nvSpPr>
        <p:spPr>
          <a:xfrm>
            <a:off x="10681249" y="3375641"/>
            <a:ext cx="1285461"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E" sz="2800">
                <a:latin typeface="Calibri" panose="020F0502020204030204" pitchFamily="34" charset="0"/>
                <a:cs typeface="Calibri" panose="020F0502020204030204" pitchFamily="34" charset="0"/>
              </a:rPr>
              <a:t>EUDOR</a:t>
            </a:r>
          </a:p>
        </p:txBody>
      </p:sp>
    </p:spTree>
    <p:extLst>
      <p:ext uri="{BB962C8B-B14F-4D97-AF65-F5344CB8AC3E}">
        <p14:creationId xmlns:p14="http://schemas.microsoft.com/office/powerpoint/2010/main" val="105541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2" grpId="0" animBg="1"/>
      <p:bldP spid="8" grpId="0" animBg="1"/>
      <p:bldP spid="14" grpId="0" animBg="1"/>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C89F1-DFC8-4CA4-9C43-20D9BF6F6004}"/>
              </a:ext>
            </a:extLst>
          </p:cNvPr>
          <p:cNvSpPr>
            <a:spLocks noGrp="1"/>
          </p:cNvSpPr>
          <p:nvPr>
            <p:ph type="sldNum" sz="quarter" idx="12"/>
          </p:nvPr>
        </p:nvSpPr>
        <p:spPr>
          <a:xfrm>
            <a:off x="871592" y="5749367"/>
            <a:ext cx="2743200" cy="365125"/>
          </a:xfrm>
        </p:spPr>
        <p:txBody>
          <a:bodyPr/>
          <a:lstStyle/>
          <a:p>
            <a:fld id="{F46C79FD-C571-418B-AB0F-5EE936C85276}" type="slidenum">
              <a:rPr lang="en-GB" smtClean="0"/>
              <a:t>22</a:t>
            </a:fld>
            <a:endParaRPr lang="en-GB"/>
          </a:p>
        </p:txBody>
      </p:sp>
      <p:sp>
        <p:nvSpPr>
          <p:cNvPr id="4" name="Title 3">
            <a:extLst>
              <a:ext uri="{FF2B5EF4-FFF2-40B4-BE49-F238E27FC236}">
                <a16:creationId xmlns:a16="http://schemas.microsoft.com/office/drawing/2014/main" id="{8A9B0776-8279-4112-928F-E7C5A9DA5E8C}"/>
              </a:ext>
            </a:extLst>
          </p:cNvPr>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Main Dataflows </a:t>
            </a:r>
          </a:p>
        </p:txBody>
      </p:sp>
      <p:sp>
        <p:nvSpPr>
          <p:cNvPr id="5" name="Rectangle: Rounded Corners 4">
            <a:extLst>
              <a:ext uri="{FF2B5EF4-FFF2-40B4-BE49-F238E27FC236}">
                <a16:creationId xmlns:a16="http://schemas.microsoft.com/office/drawing/2014/main" id="{BFE002C8-2A87-44CC-9FCF-B8AEECB7ECB4}"/>
              </a:ext>
            </a:extLst>
          </p:cNvPr>
          <p:cNvSpPr/>
          <p:nvPr/>
        </p:nvSpPr>
        <p:spPr>
          <a:xfrm>
            <a:off x="4837966" y="2514601"/>
            <a:ext cx="2276583" cy="1709124"/>
          </a:xfrm>
          <a:prstGeom prst="roundRect">
            <a:avLst/>
          </a:prstGeom>
          <a:gradFill>
            <a:gsLst>
              <a:gs pos="0">
                <a:srgbClr val="BED9F1"/>
              </a:gs>
              <a:gs pos="50000">
                <a:srgbClr val="BED9F1"/>
              </a:gs>
              <a:gs pos="100000">
                <a:srgbClr val="BED9F1"/>
              </a:gs>
            </a:gsLst>
          </a:gradFill>
          <a:ln>
            <a:solidFill>
              <a:srgbClr val="024B9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4400">
                <a:effectLst>
                  <a:glow rad="101600">
                    <a:schemeClr val="accent6">
                      <a:lumMod val="20000"/>
                      <a:lumOff val="80000"/>
                      <a:alpha val="60000"/>
                    </a:schemeClr>
                  </a:glow>
                </a:effectLst>
                <a:latin typeface="Calibri" panose="020F0502020204030204" pitchFamily="34" charset="0"/>
                <a:cs typeface="Calibri" panose="020F0502020204030204" pitchFamily="34" charset="0"/>
              </a:rPr>
              <a:t>Cellar</a:t>
            </a:r>
            <a:endParaRPr lang="fr-BE" sz="4400">
              <a:effectLst>
                <a:glow rad="101600">
                  <a:schemeClr val="accent6">
                    <a:lumMod val="20000"/>
                    <a:lumOff val="80000"/>
                    <a:alpha val="60000"/>
                  </a:schemeClr>
                </a:glow>
              </a:effectLst>
              <a:latin typeface="Calibri" panose="020F0502020204030204" pitchFamily="34" charset="0"/>
              <a:cs typeface="Calibri" panose="020F0502020204030204" pitchFamily="34" charset="0"/>
            </a:endParaRPr>
          </a:p>
        </p:txBody>
      </p:sp>
      <p:sp>
        <p:nvSpPr>
          <p:cNvPr id="6" name="Right Arrow 12">
            <a:extLst>
              <a:ext uri="{FF2B5EF4-FFF2-40B4-BE49-F238E27FC236}">
                <a16:creationId xmlns:a16="http://schemas.microsoft.com/office/drawing/2014/main" id="{09D9FDA7-AC96-4111-967F-E6AFBFE3B88C}"/>
              </a:ext>
            </a:extLst>
          </p:cNvPr>
          <p:cNvSpPr/>
          <p:nvPr/>
        </p:nvSpPr>
        <p:spPr>
          <a:xfrm>
            <a:off x="7219760" y="3066543"/>
            <a:ext cx="1214140" cy="605240"/>
          </a:xfrm>
          <a:prstGeom prst="rightArrow">
            <a:avLst/>
          </a:prstGeom>
          <a:gradFill>
            <a:gsLst>
              <a:gs pos="0">
                <a:srgbClr val="BED9F1"/>
              </a:gs>
              <a:gs pos="50000">
                <a:srgbClr val="BED9F1"/>
              </a:gs>
              <a:gs pos="100000">
                <a:srgbClr val="BED9F1"/>
              </a:gs>
            </a:gsLst>
          </a:gradFill>
          <a:ln>
            <a:solidFill>
              <a:srgbClr val="024B9C"/>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BE" sz="2400">
              <a:latin typeface="Calibri" panose="020F0502020204030204" pitchFamily="34" charset="0"/>
              <a:cs typeface="Calibri" panose="020F0502020204030204" pitchFamily="34" charset="0"/>
            </a:endParaRPr>
          </a:p>
        </p:txBody>
      </p:sp>
      <p:sp>
        <p:nvSpPr>
          <p:cNvPr id="7" name="Right Arrow 12">
            <a:extLst>
              <a:ext uri="{FF2B5EF4-FFF2-40B4-BE49-F238E27FC236}">
                <a16:creationId xmlns:a16="http://schemas.microsoft.com/office/drawing/2014/main" id="{B49F1624-C1E0-4790-919A-FD524E38CDCB}"/>
              </a:ext>
            </a:extLst>
          </p:cNvPr>
          <p:cNvSpPr/>
          <p:nvPr/>
        </p:nvSpPr>
        <p:spPr>
          <a:xfrm>
            <a:off x="3579831" y="3066543"/>
            <a:ext cx="1152924" cy="605240"/>
          </a:xfrm>
          <a:prstGeom prst="rightArrow">
            <a:avLst/>
          </a:prstGeom>
          <a:gradFill>
            <a:gsLst>
              <a:gs pos="0">
                <a:srgbClr val="BED9F1"/>
              </a:gs>
              <a:gs pos="50000">
                <a:srgbClr val="BED9F1"/>
              </a:gs>
              <a:gs pos="100000">
                <a:srgbClr val="BED9F1"/>
              </a:gs>
            </a:gsLst>
          </a:gradFill>
          <a:ln>
            <a:solidFill>
              <a:srgbClr val="024B9C"/>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BE" sz="24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4BE3DA8-925B-432D-98E5-FD16CE4FB148}"/>
              </a:ext>
            </a:extLst>
          </p:cNvPr>
          <p:cNvSpPr txBox="1"/>
          <p:nvPr/>
        </p:nvSpPr>
        <p:spPr>
          <a:xfrm>
            <a:off x="168728" y="1287440"/>
            <a:ext cx="3446063" cy="1200329"/>
          </a:xfrm>
          <a:prstGeom prst="rect">
            <a:avLst/>
          </a:prstGeom>
          <a:noFill/>
        </p:spPr>
        <p:txBody>
          <a:bodyPr wrap="square" rtlCol="0">
            <a:spAutoFit/>
          </a:bodyPr>
          <a:lstStyle/>
          <a:p>
            <a:pPr algn="ctr"/>
            <a:r>
              <a:rPr lang="en-IE" b="1">
                <a:latin typeface="Calibri" panose="020F0502020204030204" pitchFamily="34" charset="0"/>
                <a:cs typeface="Calibri" panose="020F0502020204030204" pitchFamily="34" charset="0"/>
              </a:rPr>
              <a:t>INGESTION</a:t>
            </a:r>
          </a:p>
          <a:p>
            <a:pPr algn="ctr"/>
            <a:r>
              <a:rPr lang="en-IE">
                <a:latin typeface="Calibri" panose="020F0502020204030204" pitchFamily="34" charset="0"/>
                <a:cs typeface="Calibri" panose="020F0502020204030204" pitchFamily="34" charset="0"/>
              </a:rPr>
              <a:t>The process of collecting and storing Data and Metadata provided in a standard structure</a:t>
            </a:r>
          </a:p>
        </p:txBody>
      </p:sp>
      <p:sp>
        <p:nvSpPr>
          <p:cNvPr id="9" name="TextBox 8">
            <a:extLst>
              <a:ext uri="{FF2B5EF4-FFF2-40B4-BE49-F238E27FC236}">
                <a16:creationId xmlns:a16="http://schemas.microsoft.com/office/drawing/2014/main" id="{A8A499CD-2D73-42C2-94DF-8BE2FFD58089}"/>
              </a:ext>
            </a:extLst>
          </p:cNvPr>
          <p:cNvSpPr txBox="1"/>
          <p:nvPr/>
        </p:nvSpPr>
        <p:spPr>
          <a:xfrm>
            <a:off x="7848600" y="1171542"/>
            <a:ext cx="4305300" cy="1200329"/>
          </a:xfrm>
          <a:prstGeom prst="rect">
            <a:avLst/>
          </a:prstGeom>
          <a:noFill/>
        </p:spPr>
        <p:txBody>
          <a:bodyPr wrap="square" rtlCol="0">
            <a:spAutoFit/>
          </a:bodyPr>
          <a:lstStyle/>
          <a:p>
            <a:pPr algn="ctr"/>
            <a:r>
              <a:rPr lang="en-IE" b="1">
                <a:latin typeface="Calibri" panose="020F0502020204030204" pitchFamily="34" charset="0"/>
                <a:cs typeface="Calibri" panose="020F0502020204030204" pitchFamily="34" charset="0"/>
              </a:rPr>
              <a:t>DISSEMINATION</a:t>
            </a:r>
          </a:p>
          <a:p>
            <a:pPr algn="ctr"/>
            <a:r>
              <a:rPr lang="en-IE">
                <a:latin typeface="Calibri" panose="020F0502020204030204" pitchFamily="34" charset="0"/>
                <a:cs typeface="Calibri" panose="020F0502020204030204" pitchFamily="34" charset="0"/>
              </a:rPr>
              <a:t>The process of transmitting Data and/or Metadata in formats supported by Cellar when requested by clients</a:t>
            </a:r>
          </a:p>
        </p:txBody>
      </p:sp>
      <p:pic>
        <p:nvPicPr>
          <p:cNvPr id="40" name="Picture 39">
            <a:extLst>
              <a:ext uri="{FF2B5EF4-FFF2-40B4-BE49-F238E27FC236}">
                <a16:creationId xmlns:a16="http://schemas.microsoft.com/office/drawing/2014/main" id="{A772E07F-2239-48FE-B4AE-59AE86A3B7CC}"/>
              </a:ext>
            </a:extLst>
          </p:cNvPr>
          <p:cNvPicPr>
            <a:picLocks noChangeAspect="1"/>
          </p:cNvPicPr>
          <p:nvPr/>
        </p:nvPicPr>
        <p:blipFill>
          <a:blip r:embed="rId2"/>
          <a:stretch>
            <a:fillRect/>
          </a:stretch>
        </p:blipFill>
        <p:spPr>
          <a:xfrm>
            <a:off x="9654748" y="2584406"/>
            <a:ext cx="639152" cy="819424"/>
          </a:xfrm>
          <a:prstGeom prst="rect">
            <a:avLst/>
          </a:prstGeom>
        </p:spPr>
      </p:pic>
      <p:pic>
        <p:nvPicPr>
          <p:cNvPr id="38" name="Picture 37">
            <a:extLst>
              <a:ext uri="{FF2B5EF4-FFF2-40B4-BE49-F238E27FC236}">
                <a16:creationId xmlns:a16="http://schemas.microsoft.com/office/drawing/2014/main" id="{13434D45-35C4-466E-8F76-B65F30F9AA44}"/>
              </a:ext>
            </a:extLst>
          </p:cNvPr>
          <p:cNvPicPr>
            <a:picLocks noChangeAspect="1"/>
          </p:cNvPicPr>
          <p:nvPr/>
        </p:nvPicPr>
        <p:blipFill>
          <a:blip r:embed="rId3"/>
          <a:stretch>
            <a:fillRect/>
          </a:stretch>
        </p:blipFill>
        <p:spPr>
          <a:xfrm>
            <a:off x="9834291" y="3473635"/>
            <a:ext cx="644614" cy="819424"/>
          </a:xfrm>
          <a:prstGeom prst="rect">
            <a:avLst/>
          </a:prstGeom>
          <a:ln>
            <a:solidFill>
              <a:srgbClr val="00B050"/>
            </a:solidFill>
          </a:ln>
        </p:spPr>
      </p:pic>
      <p:pic>
        <p:nvPicPr>
          <p:cNvPr id="50" name="Picture 49">
            <a:extLst>
              <a:ext uri="{FF2B5EF4-FFF2-40B4-BE49-F238E27FC236}">
                <a16:creationId xmlns:a16="http://schemas.microsoft.com/office/drawing/2014/main" id="{30CEAB25-8185-4519-96D7-A2BA8A549B2F}"/>
              </a:ext>
            </a:extLst>
          </p:cNvPr>
          <p:cNvPicPr>
            <a:picLocks noChangeAspect="1"/>
          </p:cNvPicPr>
          <p:nvPr/>
        </p:nvPicPr>
        <p:blipFill>
          <a:blip r:embed="rId3"/>
          <a:stretch>
            <a:fillRect/>
          </a:stretch>
        </p:blipFill>
        <p:spPr>
          <a:xfrm>
            <a:off x="9654748" y="3671783"/>
            <a:ext cx="644614" cy="819424"/>
          </a:xfrm>
          <a:prstGeom prst="rect">
            <a:avLst/>
          </a:prstGeom>
          <a:ln>
            <a:solidFill>
              <a:srgbClr val="FF0000"/>
            </a:solidFill>
          </a:ln>
        </p:spPr>
      </p:pic>
      <p:sp>
        <p:nvSpPr>
          <p:cNvPr id="51" name="TextBox 50">
            <a:extLst>
              <a:ext uri="{FF2B5EF4-FFF2-40B4-BE49-F238E27FC236}">
                <a16:creationId xmlns:a16="http://schemas.microsoft.com/office/drawing/2014/main" id="{9FEBC250-42DD-4FD4-A0F5-0A1FECEA8315}"/>
              </a:ext>
            </a:extLst>
          </p:cNvPr>
          <p:cNvSpPr txBox="1"/>
          <p:nvPr/>
        </p:nvSpPr>
        <p:spPr>
          <a:xfrm>
            <a:off x="168729" y="4611733"/>
            <a:ext cx="2743200" cy="1477328"/>
          </a:xfrm>
          <a:prstGeom prst="rect">
            <a:avLst/>
          </a:prstGeom>
          <a:noFill/>
        </p:spPr>
        <p:txBody>
          <a:bodyPr wrap="square" rtlCol="0">
            <a:spAutoFit/>
          </a:bodyPr>
          <a:lstStyle/>
          <a:p>
            <a:pPr algn="ctr"/>
            <a:r>
              <a:rPr lang="en-IE" b="1">
                <a:latin typeface="Calibri" panose="020F0502020204030204" pitchFamily="34" charset="0"/>
                <a:cs typeface="Calibri" panose="020F0502020204030204" pitchFamily="34" charset="0"/>
              </a:rPr>
              <a:t>METS package</a:t>
            </a:r>
          </a:p>
          <a:p>
            <a:pPr algn="ctr"/>
            <a:r>
              <a:rPr lang="en-IE">
                <a:latin typeface="Calibri" panose="020F0502020204030204" pitchFamily="34" charset="0"/>
                <a:cs typeface="Calibri" panose="020F0502020204030204" pitchFamily="34" charset="0"/>
              </a:rPr>
              <a:t>Ex: containing the pdf of an official journal + the metadata describing the document</a:t>
            </a:r>
          </a:p>
        </p:txBody>
      </p:sp>
      <p:sp>
        <p:nvSpPr>
          <p:cNvPr id="52" name="TextBox 51">
            <a:extLst>
              <a:ext uri="{FF2B5EF4-FFF2-40B4-BE49-F238E27FC236}">
                <a16:creationId xmlns:a16="http://schemas.microsoft.com/office/drawing/2014/main" id="{2DF9A648-1E98-4077-9436-6ADA5433BCEB}"/>
              </a:ext>
            </a:extLst>
          </p:cNvPr>
          <p:cNvSpPr txBox="1"/>
          <p:nvPr/>
        </p:nvSpPr>
        <p:spPr>
          <a:xfrm>
            <a:off x="8433900" y="4491207"/>
            <a:ext cx="3720000" cy="1477328"/>
          </a:xfrm>
          <a:prstGeom prst="rect">
            <a:avLst/>
          </a:prstGeom>
          <a:noFill/>
        </p:spPr>
        <p:txBody>
          <a:bodyPr wrap="square" lIns="91440" tIns="45720" rIns="91440" bIns="45720" rtlCol="0" anchor="t">
            <a:spAutoFit/>
          </a:bodyPr>
          <a:lstStyle/>
          <a:p>
            <a:pPr algn="ctr"/>
            <a:r>
              <a:rPr lang="en-IE" b="1">
                <a:latin typeface="Calibri"/>
                <a:ea typeface="Calibri"/>
                <a:cs typeface="Calibri"/>
              </a:rPr>
              <a:t>Actual document or metadata</a:t>
            </a:r>
          </a:p>
          <a:p>
            <a:pPr algn="ctr"/>
            <a:r>
              <a:rPr lang="en-IE">
                <a:latin typeface="Calibri"/>
                <a:ea typeface="Calibri"/>
                <a:cs typeface="Calibri"/>
              </a:rPr>
              <a:t>Ex: the XHTML of an OJ in a specific language, XML or RDF metadata about linguistic version , etc.</a:t>
            </a:r>
          </a:p>
          <a:p>
            <a:pPr algn="ctr"/>
            <a:r>
              <a:rPr lang="en-IE">
                <a:latin typeface="Calibri"/>
                <a:ea typeface="Calibri"/>
                <a:cs typeface="Calibri"/>
              </a:rPr>
              <a:t>Done through content negotiation</a:t>
            </a:r>
          </a:p>
        </p:txBody>
      </p:sp>
      <p:pic>
        <p:nvPicPr>
          <p:cNvPr id="53" name="Picture 52">
            <a:extLst>
              <a:ext uri="{FF2B5EF4-FFF2-40B4-BE49-F238E27FC236}">
                <a16:creationId xmlns:a16="http://schemas.microsoft.com/office/drawing/2014/main" id="{0AB6B84D-6A9C-4D86-A91E-7CD3741EFB5D}"/>
              </a:ext>
            </a:extLst>
          </p:cNvPr>
          <p:cNvPicPr>
            <a:picLocks noChangeAspect="1"/>
          </p:cNvPicPr>
          <p:nvPr/>
        </p:nvPicPr>
        <p:blipFill>
          <a:blip r:embed="rId4"/>
          <a:stretch>
            <a:fillRect/>
          </a:stretch>
        </p:blipFill>
        <p:spPr>
          <a:xfrm>
            <a:off x="2172465" y="2598778"/>
            <a:ext cx="1196914" cy="1624948"/>
          </a:xfrm>
          <a:prstGeom prst="rect">
            <a:avLst/>
          </a:prstGeom>
        </p:spPr>
      </p:pic>
      <p:sp>
        <p:nvSpPr>
          <p:cNvPr id="16" name="TextBox 15">
            <a:extLst>
              <a:ext uri="{FF2B5EF4-FFF2-40B4-BE49-F238E27FC236}">
                <a16:creationId xmlns:a16="http://schemas.microsoft.com/office/drawing/2014/main" id="{CAA8BFEA-A679-428D-94F6-581C79125320}"/>
              </a:ext>
            </a:extLst>
          </p:cNvPr>
          <p:cNvSpPr txBox="1"/>
          <p:nvPr/>
        </p:nvSpPr>
        <p:spPr>
          <a:xfrm rot="16200000">
            <a:off x="-475616" y="656893"/>
            <a:ext cx="1403269" cy="276999"/>
          </a:xfrm>
          <a:prstGeom prst="rect">
            <a:avLst/>
          </a:prstGeom>
          <a:noFill/>
        </p:spPr>
        <p:txBody>
          <a:bodyPr wrap="none" rtlCol="0">
            <a:spAutoFit/>
          </a:bodyPr>
          <a:lstStyle/>
          <a:p>
            <a:r>
              <a:rPr lang="en-IE" sz="1200">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sz="1200">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7779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14487"/>
            <a:ext cx="10905698" cy="4093041"/>
          </a:xfrm>
        </p:spPr>
        <p:txBody>
          <a:bodyPr/>
          <a:lstStyle/>
          <a:p>
            <a:r>
              <a:rPr lang="en-IE">
                <a:latin typeface="Calibri" panose="020F0502020204030204" pitchFamily="34" charset="0"/>
                <a:cs typeface="Calibri" panose="020F0502020204030204" pitchFamily="34" charset="0"/>
              </a:rPr>
              <a:t>Metadata Encoding and Transmission Standard* (METS) - a zip package </a:t>
            </a:r>
          </a:p>
          <a:p>
            <a:r>
              <a:rPr lang="en-IE">
                <a:latin typeface="Calibri" panose="020F0502020204030204" pitchFamily="34" charset="0"/>
                <a:cs typeface="Calibri" panose="020F0502020204030204" pitchFamily="34" charset="0"/>
              </a:rPr>
              <a:t>Cellar understands METS</a:t>
            </a:r>
          </a:p>
          <a:p>
            <a:r>
              <a:rPr lang="en-IE">
                <a:latin typeface="Calibri" panose="020F0502020204030204" pitchFamily="34" charset="0"/>
                <a:cs typeface="Calibri" panose="020F0502020204030204" pitchFamily="34" charset="0"/>
              </a:rPr>
              <a:t>Allow to create/update/delete metadata and digital content in Cellar</a:t>
            </a:r>
          </a:p>
          <a:p>
            <a:r>
              <a:rPr lang="en-IE">
                <a:latin typeface="Calibri" panose="020F0502020204030204" pitchFamily="34" charset="0"/>
                <a:cs typeface="Calibri" panose="020F0502020204030204" pitchFamily="34" charset="0"/>
              </a:rPr>
              <a:t>How it is produced? </a:t>
            </a:r>
          </a:p>
          <a:p>
            <a:pPr lvl="1">
              <a:spcBef>
                <a:spcPts val="200"/>
              </a:spcBef>
            </a:pPr>
            <a:r>
              <a:rPr lang="en-IE">
                <a:latin typeface="Calibri" panose="020F0502020204030204" pitchFamily="34" charset="0"/>
                <a:cs typeface="Calibri" panose="020F0502020204030204" pitchFamily="34" charset="0"/>
              </a:rPr>
              <a:t>Automatically by CERES, via the IMMC2CDM Rules and corresponding engine.</a:t>
            </a:r>
          </a:p>
          <a:p>
            <a:pPr lvl="1">
              <a:spcBef>
                <a:spcPts val="200"/>
              </a:spcBef>
            </a:pPr>
            <a:r>
              <a:rPr lang="en-IE">
                <a:latin typeface="Calibri" panose="020F0502020204030204" pitchFamily="34" charset="0"/>
                <a:cs typeface="Calibri" panose="020F0502020204030204" pitchFamily="34" charset="0"/>
              </a:rPr>
              <a:t>UPP, TED, DORIE, …</a:t>
            </a:r>
          </a:p>
          <a:p>
            <a:pPr lvl="1">
              <a:spcBef>
                <a:spcPts val="200"/>
              </a:spcBef>
            </a:pPr>
            <a:r>
              <a:rPr lang="en-IE">
                <a:latin typeface="Calibri" panose="020F0502020204030204" pitchFamily="34" charset="0"/>
                <a:cs typeface="Calibri" panose="020F0502020204030204" pitchFamily="34" charset="0"/>
              </a:rPr>
              <a:t>Manually, by A2 Cellar team, for correction purposes</a:t>
            </a:r>
          </a:p>
          <a:p>
            <a:pPr lvl="1">
              <a:spcBef>
                <a:spcPts val="200"/>
              </a:spcBef>
            </a:pPr>
            <a:r>
              <a:rPr lang="en-IE">
                <a:latin typeface="Calibri" panose="020F0502020204030204" pitchFamily="34" charset="0"/>
                <a:cs typeface="Calibri" panose="020F0502020204030204" pitchFamily="34" charset="0"/>
              </a:rPr>
              <a:t>By archivist in Cellar</a:t>
            </a:r>
          </a:p>
        </p:txBody>
      </p:sp>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23</a:t>
            </a:fld>
            <a:endParaRPr lang="en-GB">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METS packages</a:t>
            </a:r>
            <a:endParaRPr lang="fr-B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8B7D236-D9E9-45E5-B70D-A9FB98DCC2AE}"/>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4C2088B-8B2A-410F-8209-5EC418153826}"/>
              </a:ext>
            </a:extLst>
          </p:cNvPr>
          <p:cNvSpPr txBox="1"/>
          <p:nvPr/>
        </p:nvSpPr>
        <p:spPr>
          <a:xfrm>
            <a:off x="1267178" y="6175348"/>
            <a:ext cx="6096000" cy="276999"/>
          </a:xfrm>
          <a:prstGeom prst="rect">
            <a:avLst/>
          </a:prstGeom>
          <a:noFill/>
        </p:spPr>
        <p:txBody>
          <a:bodyPr wrap="square">
            <a:spAutoFit/>
          </a:bodyPr>
          <a:lstStyle/>
          <a:p>
            <a:r>
              <a:rPr lang="en-US" sz="1200" i="1">
                <a:latin typeface="Calibri" panose="020F0502020204030204" pitchFamily="34" charset="0"/>
                <a:cs typeface="Calibri" panose="020F0502020204030204" pitchFamily="34" charset="0"/>
              </a:rPr>
              <a:t>*http://www.loc.gov/standards/mets/</a:t>
            </a:r>
            <a:endParaRPr lang="en-IE" sz="1200" i="1"/>
          </a:p>
        </p:txBody>
      </p:sp>
    </p:spTree>
    <p:extLst>
      <p:ext uri="{BB962C8B-B14F-4D97-AF65-F5344CB8AC3E}">
        <p14:creationId xmlns:p14="http://schemas.microsoft.com/office/powerpoint/2010/main" val="225063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data ingestion flow</a:t>
            </a:r>
          </a:p>
        </p:txBody>
      </p:sp>
      <p:sp>
        <p:nvSpPr>
          <p:cNvPr id="40" name="Rectangle 51"/>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latin typeface="Calibri" panose="020F0502020204030204" pitchFamily="34" charset="0"/>
              <a:cs typeface="Calibri" panose="020F0502020204030204" pitchFamily="34" charset="0"/>
            </a:endParaRPr>
          </a:p>
        </p:txBody>
      </p:sp>
      <p:graphicFrame>
        <p:nvGraphicFramePr>
          <p:cNvPr id="3" name="Diagram 2"/>
          <p:cNvGraphicFramePr/>
          <p:nvPr/>
        </p:nvGraphicFramePr>
        <p:xfrm>
          <a:off x="-372613" y="1494367"/>
          <a:ext cx="12717013" cy="300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24</a:t>
            </a:fld>
            <a:endParaRPr lang="en-GB">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F4302C8-0626-41BE-AE62-684845DA1BDD}"/>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6753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data ingestion flow</a:t>
            </a:r>
          </a:p>
        </p:txBody>
      </p:sp>
      <p:sp>
        <p:nvSpPr>
          <p:cNvPr id="40" name="Rectangle 51"/>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latin typeface="Calibri" panose="020F0502020204030204" pitchFamily="34" charset="0"/>
              <a:cs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724613712"/>
              </p:ext>
            </p:extLst>
          </p:nvPr>
        </p:nvGraphicFramePr>
        <p:xfrm>
          <a:off x="-372613" y="1494367"/>
          <a:ext cx="12717013" cy="300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25</a:t>
            </a:fld>
            <a:endParaRPr lang="en-GB">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F4302C8-0626-41BE-AE62-684845DA1BDD}"/>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4EE537D-20D3-2B10-6C71-B1EFF48DF30C}"/>
              </a:ext>
            </a:extLst>
          </p:cNvPr>
          <p:cNvSpPr txBox="1"/>
          <p:nvPr/>
        </p:nvSpPr>
        <p:spPr>
          <a:xfrm>
            <a:off x="1760220" y="4754880"/>
            <a:ext cx="9751387" cy="369332"/>
          </a:xfrm>
          <a:prstGeom prst="rect">
            <a:avLst/>
          </a:prstGeom>
          <a:noFill/>
        </p:spPr>
        <p:txBody>
          <a:bodyPr wrap="none" rtlCol="0">
            <a:spAutoFit/>
          </a:bodyPr>
          <a:lstStyle/>
          <a:p>
            <a:r>
              <a:rPr lang="fr-BE"/>
              <a:t>Cellar </a:t>
            </a:r>
            <a:r>
              <a:rPr lang="fr-BE" err="1"/>
              <a:t>recieves</a:t>
            </a:r>
            <a:r>
              <a:rPr lang="fr-BE"/>
              <a:t> the METS package in a </a:t>
            </a:r>
            <a:r>
              <a:rPr lang="fr-BE" err="1"/>
              <a:t>priority</a:t>
            </a:r>
            <a:r>
              <a:rPr lang="fr-BE"/>
              <a:t> folder </a:t>
            </a:r>
            <a:r>
              <a:rPr lang="fr-BE" err="1"/>
              <a:t>depending</a:t>
            </a:r>
            <a:r>
              <a:rPr lang="fr-BE"/>
              <a:t> of the </a:t>
            </a:r>
            <a:r>
              <a:rPr lang="fr-BE" err="1"/>
              <a:t>priority</a:t>
            </a:r>
            <a:r>
              <a:rPr lang="fr-BE"/>
              <a:t> of the package </a:t>
            </a:r>
            <a:endParaRPr lang="en-US"/>
          </a:p>
        </p:txBody>
      </p:sp>
    </p:spTree>
    <p:extLst>
      <p:ext uri="{BB962C8B-B14F-4D97-AF65-F5344CB8AC3E}">
        <p14:creationId xmlns:p14="http://schemas.microsoft.com/office/powerpoint/2010/main" val="382320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data ingestion flow</a:t>
            </a:r>
          </a:p>
        </p:txBody>
      </p:sp>
      <p:sp>
        <p:nvSpPr>
          <p:cNvPr id="40" name="Rectangle 51"/>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latin typeface="Calibri" panose="020F0502020204030204" pitchFamily="34" charset="0"/>
              <a:cs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471903783"/>
              </p:ext>
            </p:extLst>
          </p:nvPr>
        </p:nvGraphicFramePr>
        <p:xfrm>
          <a:off x="-372613" y="1494367"/>
          <a:ext cx="12717013" cy="300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26</a:t>
            </a:fld>
            <a:endParaRPr lang="en-GB">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F4302C8-0626-41BE-AE62-684845DA1BDD}"/>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4EE537D-20D3-2B10-6C71-B1EFF48DF30C}"/>
              </a:ext>
            </a:extLst>
          </p:cNvPr>
          <p:cNvSpPr txBox="1"/>
          <p:nvPr/>
        </p:nvSpPr>
        <p:spPr>
          <a:xfrm>
            <a:off x="1760220" y="4754880"/>
            <a:ext cx="5102679" cy="1477328"/>
          </a:xfrm>
          <a:prstGeom prst="rect">
            <a:avLst/>
          </a:prstGeom>
          <a:noFill/>
        </p:spPr>
        <p:txBody>
          <a:bodyPr wrap="none" rtlCol="0">
            <a:spAutoFit/>
          </a:bodyPr>
          <a:lstStyle/>
          <a:p>
            <a:r>
              <a:rPr lang="fr-BE"/>
              <a:t>Validation of the package, e.g. :</a:t>
            </a:r>
          </a:p>
          <a:p>
            <a:pPr marL="285750" indent="-285750">
              <a:buFontTx/>
              <a:buChar char="-"/>
            </a:pPr>
            <a:r>
              <a:rPr lang="en-US"/>
              <a:t>Is the zip package free of corruption?</a:t>
            </a:r>
          </a:p>
          <a:p>
            <a:pPr marL="285750" indent="-285750">
              <a:buFontTx/>
              <a:buChar char="-"/>
            </a:pPr>
            <a:r>
              <a:rPr lang="en-US"/>
              <a:t>Is the syntax of the METS file correct?</a:t>
            </a:r>
          </a:p>
          <a:p>
            <a:pPr marL="285750" indent="-285750">
              <a:buFontTx/>
              <a:buChar char="-"/>
            </a:pPr>
            <a:r>
              <a:rPr lang="en-US"/>
              <a:t>Are the formats of the digital files authorized?</a:t>
            </a:r>
          </a:p>
          <a:p>
            <a:pPr marL="285750" indent="-285750">
              <a:buFontTx/>
              <a:buChar char="-"/>
            </a:pPr>
            <a:r>
              <a:rPr lang="en-US"/>
              <a:t>…</a:t>
            </a:r>
          </a:p>
        </p:txBody>
      </p:sp>
    </p:spTree>
    <p:extLst>
      <p:ext uri="{BB962C8B-B14F-4D97-AF65-F5344CB8AC3E}">
        <p14:creationId xmlns:p14="http://schemas.microsoft.com/office/powerpoint/2010/main" val="1706727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1"/>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latin typeface="Calibri" panose="020F0502020204030204" pitchFamily="34" charset="0"/>
              <a:cs typeface="Calibri" panose="020F0502020204030204" pitchFamily="34" charset="0"/>
            </a:endParaRPr>
          </a:p>
        </p:txBody>
      </p:sp>
      <p:graphicFrame>
        <p:nvGraphicFramePr>
          <p:cNvPr id="3" name="Diagram 2"/>
          <p:cNvGraphicFramePr/>
          <p:nvPr/>
        </p:nvGraphicFramePr>
        <p:xfrm>
          <a:off x="-29713" y="1578135"/>
          <a:ext cx="12221713" cy="300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27</a:t>
            </a:fld>
            <a:endParaRPr lang="en-GB">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139C8897-C3BB-4888-8FFC-7126DD8BF6CD}"/>
              </a:ext>
            </a:extLst>
          </p:cNvPr>
          <p:cNvSpPr>
            <a:spLocks noGrp="1"/>
          </p:cNvSpPr>
          <p:nvPr>
            <p:ph type="title"/>
          </p:nvPr>
        </p:nvSpPr>
        <p:spPr>
          <a:xfrm>
            <a:off x="970722" y="482860"/>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data ingestion flow</a:t>
            </a:r>
          </a:p>
        </p:txBody>
      </p:sp>
      <p:sp>
        <p:nvSpPr>
          <p:cNvPr id="6" name="TextBox 5">
            <a:extLst>
              <a:ext uri="{FF2B5EF4-FFF2-40B4-BE49-F238E27FC236}">
                <a16:creationId xmlns:a16="http://schemas.microsoft.com/office/drawing/2014/main" id="{DDAD5F6F-DF79-46D2-80CF-8B2B5B74A330}"/>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9C99A2B-6D13-755C-5B7B-F3E3EF42D144}"/>
              </a:ext>
            </a:extLst>
          </p:cNvPr>
          <p:cNvSpPr txBox="1"/>
          <p:nvPr/>
        </p:nvSpPr>
        <p:spPr>
          <a:xfrm>
            <a:off x="1760220" y="4754880"/>
            <a:ext cx="5359159" cy="1477328"/>
          </a:xfrm>
          <a:prstGeom prst="rect">
            <a:avLst/>
          </a:prstGeom>
          <a:noFill/>
        </p:spPr>
        <p:txBody>
          <a:bodyPr wrap="none" rtlCol="0">
            <a:spAutoFit/>
          </a:bodyPr>
          <a:lstStyle/>
          <a:p>
            <a:r>
              <a:rPr lang="fr-BE"/>
              <a:t>Validation of the </a:t>
            </a:r>
            <a:r>
              <a:rPr lang="fr-BE" err="1"/>
              <a:t>metadata</a:t>
            </a:r>
            <a:r>
              <a:rPr lang="fr-BE"/>
              <a:t>, e.g. :</a:t>
            </a:r>
          </a:p>
          <a:p>
            <a:pPr marL="285750" indent="-285750">
              <a:buFontTx/>
              <a:buChar char="-"/>
            </a:pPr>
            <a:r>
              <a:rPr lang="en-US"/>
              <a:t>Are the descriptors used among the valid ones?</a:t>
            </a:r>
          </a:p>
          <a:p>
            <a:pPr marL="285750" indent="-285750">
              <a:buFontTx/>
              <a:buChar char="-"/>
            </a:pPr>
            <a:r>
              <a:rPr lang="en-US"/>
              <a:t>Are the resources appropriately described?</a:t>
            </a:r>
          </a:p>
          <a:p>
            <a:pPr marL="285750" indent="-285750">
              <a:buFontTx/>
              <a:buChar char="-"/>
            </a:pPr>
            <a:r>
              <a:rPr lang="en-US"/>
              <a:t>Does the vocabulary used exist?</a:t>
            </a:r>
          </a:p>
          <a:p>
            <a:pPr marL="285750" indent="-285750">
              <a:buFontTx/>
              <a:buChar char="-"/>
            </a:pPr>
            <a:r>
              <a:rPr lang="en-US"/>
              <a:t>…</a:t>
            </a:r>
          </a:p>
        </p:txBody>
      </p:sp>
    </p:spTree>
    <p:extLst>
      <p:ext uri="{BB962C8B-B14F-4D97-AF65-F5344CB8AC3E}">
        <p14:creationId xmlns:p14="http://schemas.microsoft.com/office/powerpoint/2010/main" val="91905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1"/>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latin typeface="Calibri" panose="020F0502020204030204" pitchFamily="34" charset="0"/>
              <a:cs typeface="Calibri" panose="020F0502020204030204" pitchFamily="34" charset="0"/>
            </a:endParaRPr>
          </a:p>
        </p:txBody>
      </p:sp>
      <p:graphicFrame>
        <p:nvGraphicFramePr>
          <p:cNvPr id="3" name="Diagram 2"/>
          <p:cNvGraphicFramePr/>
          <p:nvPr/>
        </p:nvGraphicFramePr>
        <p:xfrm>
          <a:off x="-29713" y="1578135"/>
          <a:ext cx="12221713" cy="2846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28</a:t>
            </a:fld>
            <a:endParaRPr lang="en-GB">
              <a:latin typeface="Calibri" panose="020F0502020204030204" pitchFamily="34" charset="0"/>
              <a:cs typeface="Calibri" panose="020F0502020204030204" pitchFamily="34" charset="0"/>
            </a:endParaRPr>
          </a:p>
        </p:txBody>
      </p:sp>
      <p:cxnSp>
        <p:nvCxnSpPr>
          <p:cNvPr id="6" name="Straight Connector 5"/>
          <p:cNvCxnSpPr>
            <a:cxnSpLocks/>
          </p:cNvCxnSpPr>
          <p:nvPr/>
        </p:nvCxnSpPr>
        <p:spPr>
          <a:xfrm flipH="1">
            <a:off x="6172655" y="3804643"/>
            <a:ext cx="621386" cy="871052"/>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a:stretch>
            <a:fillRect/>
          </a:stretch>
        </p:blipFill>
        <p:spPr>
          <a:xfrm>
            <a:off x="5095304" y="4369030"/>
            <a:ext cx="1608680" cy="1488810"/>
          </a:xfrm>
          <a:prstGeom prst="ellipse">
            <a:avLst/>
          </a:prstGeom>
          <a:ln>
            <a:noFill/>
          </a:ln>
          <a:effectLst>
            <a:softEdge rad="112500"/>
          </a:effectLst>
        </p:spPr>
      </p:pic>
      <p:sp>
        <p:nvSpPr>
          <p:cNvPr id="7" name="TextBox 6"/>
          <p:cNvSpPr txBox="1"/>
          <p:nvPr/>
        </p:nvSpPr>
        <p:spPr>
          <a:xfrm>
            <a:off x="5146698" y="4739035"/>
            <a:ext cx="1557286" cy="369332"/>
          </a:xfrm>
          <a:prstGeom prst="rect">
            <a:avLst/>
          </a:prstGeom>
          <a:noFill/>
        </p:spPr>
        <p:txBody>
          <a:bodyPr wrap="none" rtlCol="0">
            <a:spAutoFit/>
          </a:bodyPr>
          <a:lstStyle/>
          <a:p>
            <a:r>
              <a:rPr lang="en-IE">
                <a:latin typeface="Calibri" panose="020F0502020204030204" pitchFamily="34" charset="0"/>
                <a:cs typeface="Calibri" panose="020F0502020204030204" pitchFamily="34" charset="0"/>
              </a:rPr>
              <a:t>CDM Ontology</a:t>
            </a:r>
            <a:endParaRPr lang="en-US">
              <a:latin typeface="Calibri" panose="020F0502020204030204" pitchFamily="34" charset="0"/>
              <a:cs typeface="Calibri" panose="020F0502020204030204" pitchFamily="34" charset="0"/>
            </a:endParaRPr>
          </a:p>
        </p:txBody>
      </p:sp>
      <p:graphicFrame>
        <p:nvGraphicFramePr>
          <p:cNvPr id="12" name="Diagram 11"/>
          <p:cNvGraphicFramePr/>
          <p:nvPr/>
        </p:nvGraphicFramePr>
        <p:xfrm>
          <a:off x="4059452" y="4933307"/>
          <a:ext cx="4551150" cy="18720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ight Arrow 7"/>
          <p:cNvSpPr/>
          <p:nvPr/>
        </p:nvSpPr>
        <p:spPr>
          <a:xfrm>
            <a:off x="5756958" y="5786445"/>
            <a:ext cx="578069" cy="17867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C85487A5-63AE-4697-8495-1EF05A5999F5}"/>
              </a:ext>
            </a:extLst>
          </p:cNvPr>
          <p:cNvSpPr>
            <a:spLocks noGrp="1"/>
          </p:cNvSpPr>
          <p:nvPr>
            <p:ph type="title"/>
          </p:nvPr>
        </p:nvSpPr>
        <p:spPr>
          <a:xfrm>
            <a:off x="970722" y="482860"/>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data ingestion flow</a:t>
            </a:r>
          </a:p>
        </p:txBody>
      </p:sp>
      <p:sp>
        <p:nvSpPr>
          <p:cNvPr id="11" name="TextBox 10">
            <a:extLst>
              <a:ext uri="{FF2B5EF4-FFF2-40B4-BE49-F238E27FC236}">
                <a16:creationId xmlns:a16="http://schemas.microsoft.com/office/drawing/2014/main" id="{DA491821-03BA-4E0A-8884-2B37A61F7DF1}"/>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8044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1"/>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latin typeface="Calibri" panose="020F0502020204030204" pitchFamily="34" charset="0"/>
              <a:cs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1240708957"/>
              </p:ext>
            </p:extLst>
          </p:nvPr>
        </p:nvGraphicFramePr>
        <p:xfrm>
          <a:off x="-29713" y="1578135"/>
          <a:ext cx="12221713" cy="300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29</a:t>
            </a:fld>
            <a:endParaRPr lang="en-GB">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139C8897-C3BB-4888-8FFC-7126DD8BF6CD}"/>
              </a:ext>
            </a:extLst>
          </p:cNvPr>
          <p:cNvSpPr>
            <a:spLocks noGrp="1"/>
          </p:cNvSpPr>
          <p:nvPr>
            <p:ph type="title"/>
          </p:nvPr>
        </p:nvSpPr>
        <p:spPr>
          <a:xfrm>
            <a:off x="970722" y="482860"/>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data ingestion flow</a:t>
            </a:r>
          </a:p>
        </p:txBody>
      </p:sp>
      <p:sp>
        <p:nvSpPr>
          <p:cNvPr id="6" name="TextBox 5">
            <a:extLst>
              <a:ext uri="{FF2B5EF4-FFF2-40B4-BE49-F238E27FC236}">
                <a16:creationId xmlns:a16="http://schemas.microsoft.com/office/drawing/2014/main" id="{DDAD5F6F-DF79-46D2-80CF-8B2B5B74A330}"/>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9C99A2B-6D13-755C-5B7B-F3E3EF42D144}"/>
              </a:ext>
            </a:extLst>
          </p:cNvPr>
          <p:cNvSpPr txBox="1"/>
          <p:nvPr/>
        </p:nvSpPr>
        <p:spPr>
          <a:xfrm>
            <a:off x="1760220" y="4754880"/>
            <a:ext cx="6603090" cy="1754326"/>
          </a:xfrm>
          <a:prstGeom prst="rect">
            <a:avLst/>
          </a:prstGeom>
          <a:noFill/>
        </p:spPr>
        <p:txBody>
          <a:bodyPr wrap="none" rtlCol="0">
            <a:spAutoFit/>
          </a:bodyPr>
          <a:lstStyle/>
          <a:p>
            <a:pPr marL="285750" indent="-285750">
              <a:buFontTx/>
              <a:buChar char="-"/>
            </a:pPr>
            <a:r>
              <a:rPr lang="fr-BE"/>
              <a:t>Digital file </a:t>
            </a:r>
            <a:r>
              <a:rPr lang="fr-BE" err="1"/>
              <a:t>stored</a:t>
            </a:r>
            <a:r>
              <a:rPr lang="fr-BE"/>
              <a:t> in S3</a:t>
            </a:r>
          </a:p>
          <a:p>
            <a:pPr marL="285750" indent="-285750">
              <a:buFontTx/>
              <a:buChar char="-"/>
            </a:pPr>
            <a:r>
              <a:rPr lang="fr-BE"/>
              <a:t>Non </a:t>
            </a:r>
            <a:r>
              <a:rPr lang="fr-BE" err="1"/>
              <a:t>inferred</a:t>
            </a:r>
            <a:r>
              <a:rPr lang="fr-BE"/>
              <a:t> data </a:t>
            </a:r>
            <a:r>
              <a:rPr lang="fr-BE" err="1"/>
              <a:t>stored</a:t>
            </a:r>
            <a:r>
              <a:rPr lang="fr-BE"/>
              <a:t> in the </a:t>
            </a:r>
            <a:r>
              <a:rPr lang="fr-BE" err="1"/>
              <a:t>knowledge</a:t>
            </a:r>
            <a:r>
              <a:rPr lang="fr-BE"/>
              <a:t> graph + S3</a:t>
            </a:r>
          </a:p>
          <a:p>
            <a:pPr marL="285750" indent="-285750">
              <a:buFontTx/>
              <a:buChar char="-"/>
            </a:pPr>
            <a:r>
              <a:rPr lang="fr-BE" err="1"/>
              <a:t>Inferred</a:t>
            </a:r>
            <a:r>
              <a:rPr lang="fr-BE"/>
              <a:t> data </a:t>
            </a:r>
            <a:r>
              <a:rPr lang="fr-BE" err="1"/>
              <a:t>stored</a:t>
            </a:r>
            <a:r>
              <a:rPr lang="fr-BE"/>
              <a:t> in the </a:t>
            </a:r>
            <a:r>
              <a:rPr lang="fr-BE" err="1"/>
              <a:t>database</a:t>
            </a:r>
            <a:r>
              <a:rPr lang="fr-BE"/>
              <a:t> + S3</a:t>
            </a:r>
          </a:p>
          <a:p>
            <a:pPr marL="285750" indent="-285750">
              <a:buFontTx/>
              <a:buChar char="-"/>
            </a:pPr>
            <a:r>
              <a:rPr lang="fr-BE" err="1"/>
              <a:t>Technical</a:t>
            </a:r>
            <a:r>
              <a:rPr lang="fr-BE"/>
              <a:t> </a:t>
            </a:r>
            <a:r>
              <a:rPr lang="fr-BE" err="1"/>
              <a:t>metadata</a:t>
            </a:r>
            <a:r>
              <a:rPr lang="fr-BE"/>
              <a:t> </a:t>
            </a:r>
            <a:r>
              <a:rPr lang="fr-BE" err="1"/>
              <a:t>stored</a:t>
            </a:r>
            <a:r>
              <a:rPr lang="fr-BE"/>
              <a:t> in the </a:t>
            </a:r>
            <a:r>
              <a:rPr lang="fr-BE" err="1"/>
              <a:t>knwoledge</a:t>
            </a:r>
            <a:r>
              <a:rPr lang="fr-BE"/>
              <a:t> graph + S3</a:t>
            </a:r>
          </a:p>
          <a:p>
            <a:pPr marL="285750" indent="-285750">
              <a:buFontTx/>
              <a:buChar char="-"/>
            </a:pPr>
            <a:r>
              <a:rPr lang="fr-BE" err="1"/>
              <a:t>Other</a:t>
            </a:r>
            <a:r>
              <a:rPr lang="fr-BE"/>
              <a:t> data </a:t>
            </a:r>
            <a:r>
              <a:rPr lang="fr-BE" err="1"/>
              <a:t>stored</a:t>
            </a:r>
            <a:r>
              <a:rPr lang="fr-BE"/>
              <a:t> on the </a:t>
            </a:r>
            <a:r>
              <a:rPr lang="fr-BE" err="1"/>
              <a:t>database</a:t>
            </a:r>
            <a:r>
              <a:rPr lang="fr-BE"/>
              <a:t> (</a:t>
            </a:r>
            <a:r>
              <a:rPr lang="fr-BE" err="1"/>
              <a:t>historic</a:t>
            </a:r>
            <a:r>
              <a:rPr lang="fr-BE"/>
              <a:t>, </a:t>
            </a:r>
            <a:r>
              <a:rPr lang="fr-BE" err="1"/>
              <a:t>versionning</a:t>
            </a:r>
            <a:r>
              <a:rPr lang="fr-BE"/>
              <a:t>, …)</a:t>
            </a:r>
            <a:endParaRPr lang="en-US"/>
          </a:p>
          <a:p>
            <a:pPr marL="285750" indent="-285750">
              <a:buFontTx/>
              <a:buChar char="-"/>
            </a:pPr>
            <a:r>
              <a:rPr lang="en-US"/>
              <a:t>…</a:t>
            </a:r>
          </a:p>
        </p:txBody>
      </p:sp>
    </p:spTree>
    <p:extLst>
      <p:ext uri="{BB962C8B-B14F-4D97-AF65-F5344CB8AC3E}">
        <p14:creationId xmlns:p14="http://schemas.microsoft.com/office/powerpoint/2010/main" val="61515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5550" y="361589"/>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are the trainers? </a:t>
            </a:r>
            <a:endParaRPr lang="fr-B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3</a:t>
            </a:fld>
            <a:endParaRPr lang="en-GB">
              <a:latin typeface="Calibri" panose="020F0502020204030204" pitchFamily="34" charset="0"/>
              <a:cs typeface="Calibri" panose="020F0502020204030204" pitchFamily="34" charset="0"/>
            </a:endParaRPr>
          </a:p>
        </p:txBody>
      </p:sp>
      <p:sp>
        <p:nvSpPr>
          <p:cNvPr id="8" name="Content Placeholder 1">
            <a:extLst>
              <a:ext uri="{FF2B5EF4-FFF2-40B4-BE49-F238E27FC236}">
                <a16:creationId xmlns:a16="http://schemas.microsoft.com/office/drawing/2014/main" id="{BD23D170-2AA1-442F-A807-C98CFADEB3E7}"/>
              </a:ext>
            </a:extLst>
          </p:cNvPr>
          <p:cNvSpPr>
            <a:spLocks noGrp="1"/>
          </p:cNvSpPr>
          <p:nvPr>
            <p:ph idx="1"/>
          </p:nvPr>
        </p:nvSpPr>
        <p:spPr>
          <a:xfrm>
            <a:off x="985550" y="1696663"/>
            <a:ext cx="10905699" cy="5161337"/>
          </a:xfrm>
        </p:spPr>
        <p:txBody>
          <a:bodyPr vert="horz" lIns="91440" tIns="45720" rIns="91440" bIns="45720" rtlCol="0" anchor="t">
            <a:noAutofit/>
          </a:bodyPr>
          <a:lstStyle/>
          <a:p>
            <a:pPr>
              <a:buFontTx/>
              <a:buChar char="-"/>
            </a:pPr>
            <a:r>
              <a:rPr lang="en-IE">
                <a:solidFill>
                  <a:schemeClr val="tx1">
                    <a:lumMod val="50000"/>
                  </a:schemeClr>
                </a:solidFill>
                <a:latin typeface="Calibri" panose="020F0502020204030204" pitchFamily="34" charset="0"/>
                <a:cs typeface="Calibri" panose="020F0502020204030204" pitchFamily="34" charset="0"/>
              </a:rPr>
              <a:t>Emmanuelle Gaillard, A3.001, IT Officer</a:t>
            </a:r>
            <a:br>
              <a:rPr lang="en-IE">
                <a:solidFill>
                  <a:schemeClr val="tx1">
                    <a:lumMod val="50000"/>
                  </a:schemeClr>
                </a:solidFill>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hlinkClick r:id="rId3"/>
              </a:rPr>
              <a:t>emmanuelle.gaillard@publications.europa.eu</a:t>
            </a:r>
            <a:r>
              <a:rPr lang="en-IE">
                <a:latin typeface="Calibri" panose="020F0502020204030204" pitchFamily="34" charset="0"/>
                <a:cs typeface="Calibri" panose="020F0502020204030204" pitchFamily="34" charset="0"/>
              </a:rPr>
              <a:t> </a:t>
            </a:r>
          </a:p>
          <a:p>
            <a:pPr>
              <a:buFontTx/>
              <a:buChar char="-"/>
            </a:pPr>
            <a:r>
              <a:rPr lang="en-IE">
                <a:solidFill>
                  <a:schemeClr val="tx1">
                    <a:lumMod val="50000"/>
                  </a:schemeClr>
                </a:solidFill>
                <a:latin typeface="Calibri" panose="020F0502020204030204" pitchFamily="34" charset="0"/>
                <a:cs typeface="Calibri" panose="020F0502020204030204" pitchFamily="34" charset="0"/>
              </a:rPr>
              <a:t>Marko Vujasinovic, A3.005, Consultant  </a:t>
            </a:r>
            <a:r>
              <a:rPr lang="en-IE">
                <a:solidFill>
                  <a:schemeClr val="tx1">
                    <a:lumMod val="50000"/>
                  </a:schemeClr>
                </a:solidFill>
                <a:latin typeface="Calibri" panose="020F0502020204030204" pitchFamily="34" charset="0"/>
                <a:cs typeface="Calibri" panose="020F0502020204030204" pitchFamily="34" charset="0"/>
                <a:hlinkClick r:id="rId4"/>
              </a:rPr>
              <a:t>marko.vujasinovic@ext.publications.europa.eu</a:t>
            </a:r>
            <a:endParaRPr lang="en-IE">
              <a:solidFill>
                <a:schemeClr val="tx1">
                  <a:lumMod val="50000"/>
                </a:schemeClr>
              </a:solidFill>
              <a:latin typeface="Calibri" panose="020F0502020204030204" pitchFamily="34" charset="0"/>
              <a:cs typeface="Calibri" panose="020F0502020204030204" pitchFamily="34" charset="0"/>
            </a:endParaRPr>
          </a:p>
          <a:p>
            <a:pPr>
              <a:buFontTx/>
              <a:buChar char="-"/>
            </a:pPr>
            <a:r>
              <a:rPr lang="en-IE">
                <a:solidFill>
                  <a:schemeClr val="tx1">
                    <a:lumMod val="50000"/>
                  </a:schemeClr>
                </a:solidFill>
                <a:latin typeface="Calibri" panose="020F0502020204030204" pitchFamily="34" charset="0"/>
                <a:cs typeface="Calibri" panose="020F0502020204030204" pitchFamily="34" charset="0"/>
              </a:rPr>
              <a:t>Abdelfettah </a:t>
            </a:r>
            <a:r>
              <a:rPr lang="en-IE" err="1">
                <a:solidFill>
                  <a:schemeClr val="tx1">
                    <a:lumMod val="50000"/>
                  </a:schemeClr>
                </a:solidFill>
                <a:latin typeface="Calibri" panose="020F0502020204030204" pitchFamily="34" charset="0"/>
                <a:cs typeface="Calibri" panose="020F0502020204030204" pitchFamily="34" charset="0"/>
              </a:rPr>
              <a:t>Feliachi</a:t>
            </a:r>
            <a:r>
              <a:rPr lang="en-IE">
                <a:solidFill>
                  <a:schemeClr val="tx1">
                    <a:lumMod val="50000"/>
                  </a:schemeClr>
                </a:solidFill>
                <a:latin typeface="Calibri" panose="020F0502020204030204" pitchFamily="34" charset="0"/>
                <a:cs typeface="Calibri" panose="020F0502020204030204" pitchFamily="34" charset="0"/>
              </a:rPr>
              <a:t>, A3.005, Consultant </a:t>
            </a:r>
            <a:br>
              <a:rPr lang="en-IE">
                <a:solidFill>
                  <a:schemeClr val="tx1">
                    <a:lumMod val="50000"/>
                  </a:schemeClr>
                </a:solidFill>
                <a:latin typeface="Calibri" panose="020F0502020204030204" pitchFamily="34" charset="0"/>
                <a:cs typeface="Calibri" panose="020F0502020204030204" pitchFamily="34" charset="0"/>
              </a:rPr>
            </a:br>
            <a:r>
              <a:rPr lang="en-IE">
                <a:solidFill>
                  <a:schemeClr val="tx1">
                    <a:lumMod val="50000"/>
                  </a:schemeClr>
                </a:solidFill>
                <a:latin typeface="Calibri" panose="020F0502020204030204" pitchFamily="34" charset="0"/>
                <a:cs typeface="Calibri" panose="020F0502020204030204" pitchFamily="34" charset="0"/>
                <a:hlinkClick r:id="rId5"/>
              </a:rPr>
              <a:t>abdelfettah.feliachi@ext.publications.europa.eu</a:t>
            </a:r>
            <a:endParaRPr lang="en-IE">
              <a:solidFill>
                <a:schemeClr val="tx1">
                  <a:lumMod val="50000"/>
                </a:schemeClr>
              </a:solidFill>
              <a:latin typeface="Calibri" panose="020F0502020204030204" pitchFamily="34" charset="0"/>
              <a:cs typeface="Calibri" panose="020F0502020204030204" pitchFamily="34" charset="0"/>
            </a:endParaRPr>
          </a:p>
          <a:p>
            <a:pPr>
              <a:spcAft>
                <a:spcPts val="0"/>
              </a:spcAft>
              <a:buFontTx/>
              <a:buChar char="-"/>
            </a:pPr>
            <a:r>
              <a:rPr lang="en-IE">
                <a:solidFill>
                  <a:schemeClr val="bg1">
                    <a:lumMod val="95000"/>
                  </a:schemeClr>
                </a:solidFill>
                <a:latin typeface="Calibri"/>
                <a:ea typeface="Calibri"/>
                <a:cs typeface="Calibri"/>
              </a:rPr>
              <a:t>Xavier </a:t>
            </a:r>
            <a:r>
              <a:rPr lang="en-IE" err="1">
                <a:solidFill>
                  <a:schemeClr val="bg1">
                    <a:lumMod val="95000"/>
                  </a:schemeClr>
                </a:solidFill>
                <a:latin typeface="Calibri"/>
                <a:ea typeface="Calibri"/>
                <a:cs typeface="Calibri"/>
              </a:rPr>
              <a:t>Chapelant</a:t>
            </a:r>
            <a:r>
              <a:rPr lang="en-IE">
                <a:solidFill>
                  <a:schemeClr val="bg1">
                    <a:lumMod val="95000"/>
                  </a:schemeClr>
                </a:solidFill>
                <a:latin typeface="Calibri"/>
                <a:ea typeface="Calibri"/>
                <a:cs typeface="Calibri"/>
              </a:rPr>
              <a:t>, A2.004, Consultant </a:t>
            </a:r>
          </a:p>
          <a:p>
            <a:pPr marL="0" indent="0">
              <a:spcAft>
                <a:spcPts val="0"/>
              </a:spcAft>
              <a:buNone/>
            </a:pPr>
            <a:r>
              <a:rPr lang="en-IE">
                <a:solidFill>
                  <a:schemeClr val="bg1">
                    <a:lumMod val="95000"/>
                  </a:schemeClr>
                </a:solidFill>
                <a:latin typeface="Calibri"/>
                <a:ea typeface="Calibri"/>
                <a:cs typeface="Calibri"/>
              </a:rPr>
              <a:t>    </a:t>
            </a:r>
            <a:r>
              <a:rPr lang="en-IE">
                <a:solidFill>
                  <a:schemeClr val="bg1">
                    <a:lumMod val="95000"/>
                  </a:schemeClr>
                </a:solidFill>
                <a:latin typeface="Calibri"/>
                <a:ea typeface="Calibri"/>
                <a:cs typeface="Calibri"/>
                <a:hlinkClick r:id="rId6">
                  <a:extLst>
                    <a:ext uri="{A12FA001-AC4F-418D-AE19-62706E023703}">
                      <ahyp:hlinkClr xmlns:ahyp="http://schemas.microsoft.com/office/drawing/2018/hyperlinkcolor" val="tx"/>
                    </a:ext>
                  </a:extLst>
                </a:hlinkClick>
              </a:rPr>
              <a:t>xavier.chapelant@ext.publications.europa.eu</a:t>
            </a:r>
            <a:r>
              <a:rPr lang="en-IE">
                <a:solidFill>
                  <a:schemeClr val="bg1">
                    <a:lumMod val="95000"/>
                  </a:schemeClr>
                </a:solidFill>
                <a:latin typeface="Calibri"/>
                <a:ea typeface="Calibri"/>
                <a:cs typeface="Calibri"/>
              </a:rPr>
              <a:t> </a:t>
            </a:r>
          </a:p>
          <a:p>
            <a:pPr marL="0" indent="0">
              <a:spcAft>
                <a:spcPts val="0"/>
              </a:spcAft>
              <a:buNone/>
            </a:pPr>
            <a:endParaRPr lang="en-IE">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3976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1"/>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latin typeface="Calibri" panose="020F0502020204030204" pitchFamily="34" charset="0"/>
              <a:cs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2469548763"/>
              </p:ext>
            </p:extLst>
          </p:nvPr>
        </p:nvGraphicFramePr>
        <p:xfrm>
          <a:off x="-29713" y="1578135"/>
          <a:ext cx="12221713" cy="300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30</a:t>
            </a:fld>
            <a:endParaRPr lang="en-GB">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139C8897-C3BB-4888-8FFC-7126DD8BF6CD}"/>
              </a:ext>
            </a:extLst>
          </p:cNvPr>
          <p:cNvSpPr>
            <a:spLocks noGrp="1"/>
          </p:cNvSpPr>
          <p:nvPr>
            <p:ph type="title"/>
          </p:nvPr>
        </p:nvSpPr>
        <p:spPr>
          <a:xfrm>
            <a:off x="970722" y="482860"/>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data ingestion flow</a:t>
            </a:r>
          </a:p>
        </p:txBody>
      </p:sp>
      <p:sp>
        <p:nvSpPr>
          <p:cNvPr id="6" name="TextBox 5">
            <a:extLst>
              <a:ext uri="{FF2B5EF4-FFF2-40B4-BE49-F238E27FC236}">
                <a16:creationId xmlns:a16="http://schemas.microsoft.com/office/drawing/2014/main" id="{DDAD5F6F-DF79-46D2-80CF-8B2B5B74A330}"/>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9C99A2B-6D13-755C-5B7B-F3E3EF42D144}"/>
              </a:ext>
            </a:extLst>
          </p:cNvPr>
          <p:cNvSpPr txBox="1"/>
          <p:nvPr/>
        </p:nvSpPr>
        <p:spPr>
          <a:xfrm>
            <a:off x="1760220" y="4754880"/>
            <a:ext cx="3185487" cy="646331"/>
          </a:xfrm>
          <a:prstGeom prst="rect">
            <a:avLst/>
          </a:prstGeom>
          <a:noFill/>
        </p:spPr>
        <p:txBody>
          <a:bodyPr wrap="none" rtlCol="0">
            <a:spAutoFit/>
          </a:bodyPr>
          <a:lstStyle/>
          <a:p>
            <a:r>
              <a:rPr lang="fr-BE" err="1"/>
              <a:t>Response</a:t>
            </a:r>
            <a:r>
              <a:rPr lang="fr-BE"/>
              <a:t> of the ingestion:</a:t>
            </a:r>
          </a:p>
          <a:p>
            <a:r>
              <a:rPr lang="fr-BE"/>
              <a:t>- Mets package / </a:t>
            </a:r>
            <a:r>
              <a:rPr lang="fr-BE" err="1"/>
              <a:t>json</a:t>
            </a:r>
            <a:r>
              <a:rPr lang="fr-BE"/>
              <a:t> </a:t>
            </a:r>
            <a:r>
              <a:rPr lang="fr-BE" err="1"/>
              <a:t>answer</a:t>
            </a:r>
            <a:endParaRPr lang="en-US"/>
          </a:p>
        </p:txBody>
      </p:sp>
    </p:spTree>
    <p:extLst>
      <p:ext uri="{BB962C8B-B14F-4D97-AF65-F5344CB8AC3E}">
        <p14:creationId xmlns:p14="http://schemas.microsoft.com/office/powerpoint/2010/main" val="278678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838AB56D-884C-4F63-8656-244C5AFDC53D}"/>
              </a:ext>
            </a:extLst>
          </p:cNvPr>
          <p:cNvPicPr>
            <a:picLocks noChangeAspect="1"/>
          </p:cNvPicPr>
          <p:nvPr/>
        </p:nvPicPr>
        <p:blipFill>
          <a:blip r:embed="rId2"/>
          <a:stretch>
            <a:fillRect/>
          </a:stretch>
        </p:blipFill>
        <p:spPr>
          <a:xfrm>
            <a:off x="5095304" y="4369030"/>
            <a:ext cx="1608680" cy="1488810"/>
          </a:xfrm>
          <a:prstGeom prst="ellipse">
            <a:avLst/>
          </a:prstGeom>
          <a:ln>
            <a:noFill/>
          </a:ln>
          <a:effectLst>
            <a:softEdge rad="112500"/>
          </a:effectLst>
        </p:spPr>
      </p:pic>
      <p:sp>
        <p:nvSpPr>
          <p:cNvPr id="73" name="Right Arrow 7">
            <a:extLst>
              <a:ext uri="{FF2B5EF4-FFF2-40B4-BE49-F238E27FC236}">
                <a16:creationId xmlns:a16="http://schemas.microsoft.com/office/drawing/2014/main" id="{7C0FE389-DC24-4116-9C3A-E4F9A1028F04}"/>
              </a:ext>
            </a:extLst>
          </p:cNvPr>
          <p:cNvSpPr/>
          <p:nvPr/>
        </p:nvSpPr>
        <p:spPr>
          <a:xfrm>
            <a:off x="5756958" y="5786445"/>
            <a:ext cx="578069" cy="17867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5DF3198B-C068-409E-BA8C-9B6BAABF5AD9}"/>
              </a:ext>
            </a:extLst>
          </p:cNvPr>
          <p:cNvSpPr>
            <a:spLocks noGrp="1"/>
          </p:cNvSpPr>
          <p:nvPr>
            <p:ph idx="1"/>
          </p:nvPr>
        </p:nvSpPr>
        <p:spPr>
          <a:xfrm>
            <a:off x="3363686" y="1587500"/>
            <a:ext cx="8380212" cy="2240315"/>
          </a:xfrm>
        </p:spPr>
        <p:txBody>
          <a:bodyPr/>
          <a:lstStyle/>
          <a:p>
            <a:r>
              <a:rPr lang="en-IE">
                <a:latin typeface="Calibri" panose="020F0502020204030204" pitchFamily="34" charset="0"/>
                <a:cs typeface="Calibri" panose="020F0502020204030204" pitchFamily="34" charset="0"/>
              </a:rPr>
              <a:t>(Deductive) Inference is the process of deriving new knowledge from existing (asserted) knowledge based on a logical reasoning.</a:t>
            </a:r>
          </a:p>
          <a:p>
            <a:r>
              <a:rPr lang="en-IE">
                <a:latin typeface="Calibri" panose="020F0502020204030204" pitchFamily="34" charset="0"/>
                <a:cs typeface="Calibri" panose="020F0502020204030204" pitchFamily="34" charset="0"/>
              </a:rPr>
              <a:t>Ontologies formalize the logic to provide a frame for inference.</a:t>
            </a:r>
          </a:p>
          <a:p>
            <a:r>
              <a:rPr lang="en-IE">
                <a:latin typeface="Calibri" panose="020F0502020204030204" pitchFamily="34" charset="0"/>
                <a:cs typeface="Calibri" panose="020F0502020204030204" pitchFamily="34" charset="0"/>
              </a:rPr>
              <a:t>Knowledge inference is another way to do AI.</a:t>
            </a:r>
          </a:p>
        </p:txBody>
      </p:sp>
      <p:sp>
        <p:nvSpPr>
          <p:cNvPr id="5" name="Slide Number Placeholder 2">
            <a:extLst>
              <a:ext uri="{FF2B5EF4-FFF2-40B4-BE49-F238E27FC236}">
                <a16:creationId xmlns:a16="http://schemas.microsoft.com/office/drawing/2014/main" id="{76F2DB9F-34B0-42FC-A064-C433885274B0}"/>
              </a:ext>
            </a:extLst>
          </p:cNvPr>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31</a:t>
            </a:fld>
            <a:endParaRPr lang="en-GB">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1C69E1AB-DC68-4938-AB2B-77E3A0C6ECC5}"/>
              </a:ext>
            </a:extLst>
          </p:cNvPr>
          <p:cNvSpPr>
            <a:spLocks noGrp="1"/>
          </p:cNvSpPr>
          <p:nvPr>
            <p:ph type="title"/>
          </p:nvPr>
        </p:nvSpPr>
        <p:spPr/>
        <p:txBody>
          <a:bodyPr>
            <a:noAutofit/>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Inference</a:t>
            </a:r>
          </a:p>
        </p:txBody>
      </p:sp>
      <p:sp>
        <p:nvSpPr>
          <p:cNvPr id="3" name="Oval 2">
            <a:extLst>
              <a:ext uri="{FF2B5EF4-FFF2-40B4-BE49-F238E27FC236}">
                <a16:creationId xmlns:a16="http://schemas.microsoft.com/office/drawing/2014/main" id="{7CFA6439-1CFB-4252-948C-792CBD135A83}"/>
              </a:ext>
            </a:extLst>
          </p:cNvPr>
          <p:cNvSpPr/>
          <p:nvPr/>
        </p:nvSpPr>
        <p:spPr>
          <a:xfrm>
            <a:off x="4279392" y="3958560"/>
            <a:ext cx="1131630" cy="400050"/>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E" sz="1600">
                <a:solidFill>
                  <a:schemeClr val="accent1"/>
                </a:solidFill>
                <a:latin typeface="Calibri" panose="020F0502020204030204" pitchFamily="34" charset="0"/>
                <a:cs typeface="Calibri" panose="020F0502020204030204" pitchFamily="34" charset="0"/>
              </a:rPr>
              <a:t>cites</a:t>
            </a:r>
          </a:p>
        </p:txBody>
      </p:sp>
      <p:sp>
        <p:nvSpPr>
          <p:cNvPr id="22" name="Oval 21">
            <a:extLst>
              <a:ext uri="{FF2B5EF4-FFF2-40B4-BE49-F238E27FC236}">
                <a16:creationId xmlns:a16="http://schemas.microsoft.com/office/drawing/2014/main" id="{F86D570D-1784-48C2-B48B-58128C581762}"/>
              </a:ext>
            </a:extLst>
          </p:cNvPr>
          <p:cNvSpPr/>
          <p:nvPr/>
        </p:nvSpPr>
        <p:spPr>
          <a:xfrm>
            <a:off x="6305828" y="3958560"/>
            <a:ext cx="1256830" cy="400050"/>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E" sz="1600">
                <a:solidFill>
                  <a:schemeClr val="accent1"/>
                </a:solidFill>
                <a:latin typeface="Calibri" panose="020F0502020204030204" pitchFamily="34" charset="0"/>
                <a:cs typeface="Calibri" panose="020F0502020204030204" pitchFamily="34" charset="0"/>
              </a:rPr>
              <a:t>cited by</a:t>
            </a:r>
          </a:p>
        </p:txBody>
      </p:sp>
      <p:cxnSp>
        <p:nvCxnSpPr>
          <p:cNvPr id="24" name="Straight Arrow Connector 23">
            <a:extLst>
              <a:ext uri="{FF2B5EF4-FFF2-40B4-BE49-F238E27FC236}">
                <a16:creationId xmlns:a16="http://schemas.microsoft.com/office/drawing/2014/main" id="{338E713C-EEE8-44FF-B557-A760CFF586C3}"/>
              </a:ext>
            </a:extLst>
          </p:cNvPr>
          <p:cNvCxnSpPr>
            <a:cxnSpLocks/>
            <a:stCxn id="3" idx="6"/>
            <a:endCxn id="22" idx="2"/>
          </p:cNvCxnSpPr>
          <p:nvPr/>
        </p:nvCxnSpPr>
        <p:spPr>
          <a:xfrm>
            <a:off x="5411022" y="4158585"/>
            <a:ext cx="894806" cy="0"/>
          </a:xfrm>
          <a:prstGeom prst="straightConnector1">
            <a:avLst/>
          </a:prstGeom>
          <a:ln>
            <a:solidFill>
              <a:schemeClr val="accent1"/>
            </a:solidFill>
            <a:tailEnd type="triangle"/>
          </a:ln>
        </p:spPr>
        <p:style>
          <a:lnRef idx="2">
            <a:schemeClr val="accent2"/>
          </a:lnRef>
          <a:fillRef idx="1">
            <a:schemeClr val="lt1"/>
          </a:fillRef>
          <a:effectRef idx="0">
            <a:schemeClr val="accent2"/>
          </a:effectRef>
          <a:fontRef idx="minor">
            <a:schemeClr val="dk1"/>
          </a:fontRef>
        </p:style>
      </p:cxnSp>
      <p:sp>
        <p:nvSpPr>
          <p:cNvPr id="28" name="TextBox 27">
            <a:extLst>
              <a:ext uri="{FF2B5EF4-FFF2-40B4-BE49-F238E27FC236}">
                <a16:creationId xmlns:a16="http://schemas.microsoft.com/office/drawing/2014/main" id="{970A4C3B-F1AC-41A7-AA1D-8710BF99D2F5}"/>
              </a:ext>
            </a:extLst>
          </p:cNvPr>
          <p:cNvSpPr txBox="1"/>
          <p:nvPr/>
        </p:nvSpPr>
        <p:spPr>
          <a:xfrm>
            <a:off x="5358579" y="3848214"/>
            <a:ext cx="1002903" cy="338554"/>
          </a:xfrm>
          <a:prstGeom prst="rect">
            <a:avLst/>
          </a:prstGeom>
          <a:noFill/>
        </p:spPr>
        <p:txBody>
          <a:bodyPr wrap="none" rtlCol="0">
            <a:spAutoFit/>
          </a:bodyPr>
          <a:lstStyle/>
          <a:p>
            <a:r>
              <a:rPr lang="fr-FR" sz="1600">
                <a:solidFill>
                  <a:schemeClr val="accent1"/>
                </a:solidFill>
                <a:latin typeface="Calibri" panose="020F0502020204030204" pitchFamily="34" charset="0"/>
                <a:cs typeface="Calibri" panose="020F0502020204030204" pitchFamily="34" charset="0"/>
              </a:rPr>
              <a:t>Inverse of</a:t>
            </a:r>
            <a:endParaRPr lang="en-IE" sz="1600">
              <a:solidFill>
                <a:schemeClr val="accent1"/>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C6C36C6D-7149-4B31-AC67-81AE278C9037}"/>
              </a:ext>
            </a:extLst>
          </p:cNvPr>
          <p:cNvSpPr/>
          <p:nvPr/>
        </p:nvSpPr>
        <p:spPr>
          <a:xfrm>
            <a:off x="2466704" y="5965121"/>
            <a:ext cx="1126356" cy="4000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600">
                <a:latin typeface="Calibri" panose="020F0502020204030204" pitchFamily="34" charset="0"/>
                <a:cs typeface="Calibri" panose="020F0502020204030204" pitchFamily="34" charset="0"/>
              </a:rPr>
              <a:t>Doc1</a:t>
            </a:r>
          </a:p>
        </p:txBody>
      </p:sp>
      <p:sp>
        <p:nvSpPr>
          <p:cNvPr id="35" name="Oval 34">
            <a:extLst>
              <a:ext uri="{FF2B5EF4-FFF2-40B4-BE49-F238E27FC236}">
                <a16:creationId xmlns:a16="http://schemas.microsoft.com/office/drawing/2014/main" id="{15FDFFAE-BCB5-4884-9F6C-2D87D5A60069}"/>
              </a:ext>
            </a:extLst>
          </p:cNvPr>
          <p:cNvSpPr/>
          <p:nvPr/>
        </p:nvSpPr>
        <p:spPr>
          <a:xfrm>
            <a:off x="4272887" y="5965121"/>
            <a:ext cx="1136686" cy="4000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a:latin typeface="Calibri" panose="020F0502020204030204" pitchFamily="34" charset="0"/>
                <a:cs typeface="Calibri" panose="020F0502020204030204" pitchFamily="34" charset="0"/>
              </a:rPr>
              <a:t>Doc2</a:t>
            </a:r>
          </a:p>
        </p:txBody>
      </p:sp>
      <p:cxnSp>
        <p:nvCxnSpPr>
          <p:cNvPr id="36" name="Straight Arrow Connector 35">
            <a:extLst>
              <a:ext uri="{FF2B5EF4-FFF2-40B4-BE49-F238E27FC236}">
                <a16:creationId xmlns:a16="http://schemas.microsoft.com/office/drawing/2014/main" id="{ADD9F05E-2184-4862-84C9-2DC66ECAE351}"/>
              </a:ext>
            </a:extLst>
          </p:cNvPr>
          <p:cNvCxnSpPr>
            <a:cxnSpLocks/>
            <a:stCxn id="34" idx="6"/>
            <a:endCxn id="35" idx="2"/>
          </p:cNvCxnSpPr>
          <p:nvPr/>
        </p:nvCxnSpPr>
        <p:spPr>
          <a:xfrm>
            <a:off x="3593060" y="6165146"/>
            <a:ext cx="679827"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37" name="TextBox 36">
            <a:extLst>
              <a:ext uri="{FF2B5EF4-FFF2-40B4-BE49-F238E27FC236}">
                <a16:creationId xmlns:a16="http://schemas.microsoft.com/office/drawing/2014/main" id="{CB6742BC-D532-4FC9-BABC-B924DF8BB732}"/>
              </a:ext>
            </a:extLst>
          </p:cNvPr>
          <p:cNvSpPr txBox="1"/>
          <p:nvPr/>
        </p:nvSpPr>
        <p:spPr>
          <a:xfrm>
            <a:off x="3641669" y="5888142"/>
            <a:ext cx="567208" cy="338554"/>
          </a:xfrm>
          <a:prstGeom prst="rect">
            <a:avLst/>
          </a:prstGeom>
          <a:noFill/>
        </p:spPr>
        <p:txBody>
          <a:bodyPr wrap="none" rtlCol="0">
            <a:spAutoFit/>
          </a:bodyPr>
          <a:lstStyle/>
          <a:p>
            <a:pPr algn="ctr"/>
            <a:r>
              <a:rPr lang="fr-FR" sz="1600">
                <a:latin typeface="Calibri" panose="020F0502020204030204" pitchFamily="34" charset="0"/>
                <a:cs typeface="Calibri" panose="020F0502020204030204" pitchFamily="34" charset="0"/>
              </a:rPr>
              <a:t>cites</a:t>
            </a:r>
            <a:endParaRPr lang="en-IE" sz="1600">
              <a:latin typeface="Calibri" panose="020F0502020204030204" pitchFamily="34" charset="0"/>
              <a:cs typeface="Calibri" panose="020F0502020204030204" pitchFamily="34" charset="0"/>
            </a:endParaRPr>
          </a:p>
        </p:txBody>
      </p:sp>
      <p:pic>
        <p:nvPicPr>
          <p:cNvPr id="50" name="Graphic 49" descr="Head with gears outline">
            <a:extLst>
              <a:ext uri="{FF2B5EF4-FFF2-40B4-BE49-F238E27FC236}">
                <a16:creationId xmlns:a16="http://schemas.microsoft.com/office/drawing/2014/main" id="{15C72D03-43E5-4C39-AE5B-1CF143EDD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5903" y="5061177"/>
            <a:ext cx="723772" cy="723772"/>
          </a:xfrm>
          <a:prstGeom prst="rect">
            <a:avLst/>
          </a:prstGeom>
        </p:spPr>
      </p:pic>
      <p:sp>
        <p:nvSpPr>
          <p:cNvPr id="58" name="Oval 57">
            <a:extLst>
              <a:ext uri="{FF2B5EF4-FFF2-40B4-BE49-F238E27FC236}">
                <a16:creationId xmlns:a16="http://schemas.microsoft.com/office/drawing/2014/main" id="{B43D4020-2D1F-426A-86FE-65692098E9D5}"/>
              </a:ext>
            </a:extLst>
          </p:cNvPr>
          <p:cNvSpPr/>
          <p:nvPr/>
        </p:nvSpPr>
        <p:spPr>
          <a:xfrm>
            <a:off x="6827547" y="5923103"/>
            <a:ext cx="1126356" cy="4000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600">
                <a:latin typeface="Calibri" panose="020F0502020204030204" pitchFamily="34" charset="0"/>
                <a:cs typeface="Calibri" panose="020F0502020204030204" pitchFamily="34" charset="0"/>
              </a:rPr>
              <a:t>Doc1</a:t>
            </a:r>
          </a:p>
        </p:txBody>
      </p:sp>
      <p:sp>
        <p:nvSpPr>
          <p:cNvPr id="59" name="Oval 58">
            <a:extLst>
              <a:ext uri="{FF2B5EF4-FFF2-40B4-BE49-F238E27FC236}">
                <a16:creationId xmlns:a16="http://schemas.microsoft.com/office/drawing/2014/main" id="{40897D00-E63A-413D-9050-234CFB35F761}"/>
              </a:ext>
            </a:extLst>
          </p:cNvPr>
          <p:cNvSpPr/>
          <p:nvPr/>
        </p:nvSpPr>
        <p:spPr>
          <a:xfrm>
            <a:off x="8645390" y="5919046"/>
            <a:ext cx="1126356" cy="4000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600">
                <a:latin typeface="Calibri" panose="020F0502020204030204" pitchFamily="34" charset="0"/>
                <a:cs typeface="Calibri" panose="020F0502020204030204" pitchFamily="34" charset="0"/>
              </a:rPr>
              <a:t>Doc2</a:t>
            </a:r>
          </a:p>
        </p:txBody>
      </p:sp>
      <p:sp>
        <p:nvSpPr>
          <p:cNvPr id="61" name="TextBox 60">
            <a:extLst>
              <a:ext uri="{FF2B5EF4-FFF2-40B4-BE49-F238E27FC236}">
                <a16:creationId xmlns:a16="http://schemas.microsoft.com/office/drawing/2014/main" id="{683A0E55-7CE5-4D97-A1A8-DE9751A2635F}"/>
              </a:ext>
            </a:extLst>
          </p:cNvPr>
          <p:cNvSpPr txBox="1"/>
          <p:nvPr/>
        </p:nvSpPr>
        <p:spPr>
          <a:xfrm>
            <a:off x="8023464" y="5731946"/>
            <a:ext cx="567208" cy="338554"/>
          </a:xfrm>
          <a:prstGeom prst="rect">
            <a:avLst/>
          </a:prstGeom>
          <a:noFill/>
        </p:spPr>
        <p:txBody>
          <a:bodyPr wrap="none" rtlCol="0">
            <a:spAutoFit/>
          </a:bodyPr>
          <a:lstStyle/>
          <a:p>
            <a:pPr algn="ctr"/>
            <a:r>
              <a:rPr lang="en-IE" sz="1600">
                <a:latin typeface="Calibri" panose="020F0502020204030204" pitchFamily="34" charset="0"/>
                <a:cs typeface="Calibri" panose="020F0502020204030204" pitchFamily="34" charset="0"/>
              </a:rPr>
              <a:t>cites</a:t>
            </a:r>
          </a:p>
        </p:txBody>
      </p:sp>
      <p:sp>
        <p:nvSpPr>
          <p:cNvPr id="68" name="Arc 67">
            <a:extLst>
              <a:ext uri="{FF2B5EF4-FFF2-40B4-BE49-F238E27FC236}">
                <a16:creationId xmlns:a16="http://schemas.microsoft.com/office/drawing/2014/main" id="{C3A455B1-9872-4FF3-AD62-5541D5504803}"/>
              </a:ext>
            </a:extLst>
          </p:cNvPr>
          <p:cNvSpPr/>
          <p:nvPr/>
        </p:nvSpPr>
        <p:spPr>
          <a:xfrm rot="19082250">
            <a:off x="7803331" y="5993245"/>
            <a:ext cx="975523" cy="944926"/>
          </a:xfrm>
          <a:prstGeom prst="arc">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69" name="Arc 68">
            <a:extLst>
              <a:ext uri="{FF2B5EF4-FFF2-40B4-BE49-F238E27FC236}">
                <a16:creationId xmlns:a16="http://schemas.microsoft.com/office/drawing/2014/main" id="{B245ECE4-E435-4EC8-8CDE-47048E0D0B9E}"/>
              </a:ext>
            </a:extLst>
          </p:cNvPr>
          <p:cNvSpPr/>
          <p:nvPr/>
        </p:nvSpPr>
        <p:spPr>
          <a:xfrm rot="8092812">
            <a:off x="7811886" y="5349784"/>
            <a:ext cx="975523" cy="944926"/>
          </a:xfrm>
          <a:prstGeom prst="arc">
            <a:avLst/>
          </a:prstGeom>
          <a:ln w="1905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5DD81968-BE40-465E-9395-1003E5A7A21D}"/>
              </a:ext>
            </a:extLst>
          </p:cNvPr>
          <p:cNvSpPr txBox="1"/>
          <p:nvPr/>
        </p:nvSpPr>
        <p:spPr>
          <a:xfrm>
            <a:off x="7898552" y="6251745"/>
            <a:ext cx="840295" cy="338554"/>
          </a:xfrm>
          <a:prstGeom prst="rect">
            <a:avLst/>
          </a:prstGeom>
          <a:noFill/>
        </p:spPr>
        <p:txBody>
          <a:bodyPr wrap="none" rtlCol="0">
            <a:spAutoFit/>
          </a:bodyPr>
          <a:lstStyle/>
          <a:p>
            <a:pPr algn="ctr"/>
            <a:r>
              <a:rPr lang="en-IE" sz="160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cited by</a:t>
            </a:r>
          </a:p>
        </p:txBody>
      </p:sp>
      <p:pic>
        <p:nvPicPr>
          <p:cNvPr id="9" name="Picture 8">
            <a:extLst>
              <a:ext uri="{FF2B5EF4-FFF2-40B4-BE49-F238E27FC236}">
                <a16:creationId xmlns:a16="http://schemas.microsoft.com/office/drawing/2014/main" id="{8057EBC2-91A2-412B-8207-52EBA5E6519F}"/>
              </a:ext>
            </a:extLst>
          </p:cNvPr>
          <p:cNvPicPr>
            <a:picLocks noChangeAspect="1"/>
          </p:cNvPicPr>
          <p:nvPr/>
        </p:nvPicPr>
        <p:blipFill>
          <a:blip r:embed="rId5"/>
          <a:stretch>
            <a:fillRect/>
          </a:stretch>
        </p:blipFill>
        <p:spPr>
          <a:xfrm>
            <a:off x="139310" y="1411237"/>
            <a:ext cx="2571232" cy="2592839"/>
          </a:xfrm>
          <a:prstGeom prst="rect">
            <a:avLst/>
          </a:prstGeom>
        </p:spPr>
      </p:pic>
      <p:sp>
        <p:nvSpPr>
          <p:cNvPr id="23" name="TextBox 22">
            <a:extLst>
              <a:ext uri="{FF2B5EF4-FFF2-40B4-BE49-F238E27FC236}">
                <a16:creationId xmlns:a16="http://schemas.microsoft.com/office/drawing/2014/main" id="{D4DE8975-2514-42AF-96D6-F715032FB984}"/>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713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482860"/>
            <a:ext cx="11078706" cy="782357"/>
          </a:xfrm>
        </p:spPr>
        <p:txBody>
          <a:bodyPr/>
          <a:lstStyle/>
          <a:p>
            <a:r>
              <a:rPr lang="en-GB"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Dissemination: How can you use Cellar’s data?</a:t>
            </a:r>
            <a:endParaRPr lang="fr-BE" sz="4400">
              <a:latin typeface="Calibri" panose="020F0502020204030204" pitchFamily="34" charset="0"/>
              <a:cs typeface="Calibri" panose="020F0502020204030204" pitchFamily="34" charset="0"/>
            </a:endParaRPr>
          </a:p>
        </p:txBody>
      </p:sp>
      <p:graphicFrame>
        <p:nvGraphicFramePr>
          <p:cNvPr id="18" name="Table 18">
            <a:extLst>
              <a:ext uri="{FF2B5EF4-FFF2-40B4-BE49-F238E27FC236}">
                <a16:creationId xmlns:a16="http://schemas.microsoft.com/office/drawing/2014/main" id="{B6116C0B-5E84-4471-91FF-73AF590F276C}"/>
              </a:ext>
            </a:extLst>
          </p:cNvPr>
          <p:cNvGraphicFramePr>
            <a:graphicFrameLocks noGrp="1"/>
          </p:cNvGraphicFramePr>
          <p:nvPr>
            <p:extLst>
              <p:ext uri="{D42A27DB-BD31-4B8C-83A1-F6EECF244321}">
                <p14:modId xmlns:p14="http://schemas.microsoft.com/office/powerpoint/2010/main" val="2918181584"/>
              </p:ext>
            </p:extLst>
          </p:nvPr>
        </p:nvGraphicFramePr>
        <p:xfrm>
          <a:off x="2517945" y="3808219"/>
          <a:ext cx="7543800" cy="2606100"/>
        </p:xfrm>
        <a:graphic>
          <a:graphicData uri="http://schemas.openxmlformats.org/drawingml/2006/table">
            <a:tbl>
              <a:tblPr firstRow="1" bandRow="1">
                <a:tableStyleId>{284E427A-3D55-4303-BF80-6455036E1DE7}</a:tableStyleId>
              </a:tblPr>
              <a:tblGrid>
                <a:gridCol w="2101680">
                  <a:extLst>
                    <a:ext uri="{9D8B030D-6E8A-4147-A177-3AD203B41FA5}">
                      <a16:colId xmlns:a16="http://schemas.microsoft.com/office/drawing/2014/main" val="3907964073"/>
                    </a:ext>
                  </a:extLst>
                </a:gridCol>
                <a:gridCol w="5442120">
                  <a:extLst>
                    <a:ext uri="{9D8B030D-6E8A-4147-A177-3AD203B41FA5}">
                      <a16:colId xmlns:a16="http://schemas.microsoft.com/office/drawing/2014/main" val="3750047301"/>
                    </a:ext>
                  </a:extLst>
                </a:gridCol>
              </a:tblGrid>
              <a:tr h="607694">
                <a:tc>
                  <a:txBody>
                    <a:bodyPr/>
                    <a:lstStyle/>
                    <a:p>
                      <a:r>
                        <a:rPr lang="en-IE" sz="1400" b="1">
                          <a:solidFill>
                            <a:srgbClr val="024B9C"/>
                          </a:solidFill>
                        </a:rPr>
                        <a:t>Virtuoso/SPARQL to retrieve metadata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kern="1200">
                          <a:solidFill>
                            <a:schemeClr val="tx1"/>
                          </a:solidFill>
                        </a:rPr>
                        <a:t>https://publications.europa.eu/webapi/rdf/sparql </a:t>
                      </a:r>
                    </a:p>
                    <a:p>
                      <a:endParaRPr lang="en-IE" sz="1400">
                        <a:solidFill>
                          <a:schemeClr val="tx1"/>
                        </a:solidFill>
                      </a:endParaRPr>
                    </a:p>
                  </a:txBody>
                  <a:tcPr/>
                </a:tc>
                <a:extLst>
                  <a:ext uri="{0D108BD9-81ED-4DB2-BD59-A6C34878D82A}">
                    <a16:rowId xmlns:a16="http://schemas.microsoft.com/office/drawing/2014/main" val="232888617"/>
                  </a:ext>
                </a:extLst>
              </a:tr>
              <a:tr h="971747">
                <a:tc>
                  <a:txBody>
                    <a:bodyPr/>
                    <a:lstStyle/>
                    <a:p>
                      <a:r>
                        <a:rPr lang="en-IE" sz="1400" b="1">
                          <a:solidFill>
                            <a:srgbClr val="024B9C"/>
                          </a:solidFill>
                        </a:rPr>
                        <a:t>REST API to retrieve metadata and content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hlinkClick r:id="rId3">
                            <a:extLst>
                              <a:ext uri="{A12FA001-AC4F-418D-AE19-62706E023703}">
                                <ahyp:hlinkClr xmlns:ahyp="http://schemas.microsoft.com/office/drawing/2018/hyperlinkcolor" val="tx"/>
                              </a:ext>
                            </a:extLst>
                          </a:hlinkClick>
                        </a:rPr>
                        <a:t>http://publications.europa.eu/resource/{ps-name}/{psid}?{parameters}</a:t>
                      </a:r>
                      <a:r>
                        <a:rPr lang="en-US" sz="1400" kern="1200">
                          <a:solidFill>
                            <a:schemeClr val="tx1"/>
                          </a:solidFill>
                        </a:rPr>
                        <a:t> + header’s keys.</a:t>
                      </a:r>
                      <a:endParaRPr lang="en-IE" sz="1400" kern="1200">
                        <a:solidFill>
                          <a:schemeClr val="tx1"/>
                        </a:solidFill>
                        <a:latin typeface="Courier New" panose="02070309020205020404" pitchFamily="49" charset="0"/>
                        <a:ea typeface="+mn-ea"/>
                        <a:cs typeface="Courier New" panose="02070309020205020404" pitchFamily="49" charset="0"/>
                      </a:endParaRPr>
                    </a:p>
                  </a:txBody>
                  <a:tcPr/>
                </a:tc>
                <a:extLst>
                  <a:ext uri="{0D108BD9-81ED-4DB2-BD59-A6C34878D82A}">
                    <a16:rowId xmlns:a16="http://schemas.microsoft.com/office/drawing/2014/main" val="4114484023"/>
                  </a:ext>
                </a:extLst>
              </a:tr>
              <a:tr h="1026659">
                <a:tc>
                  <a:txBody>
                    <a:bodyPr/>
                    <a:lstStyle/>
                    <a:p>
                      <a:r>
                        <a:rPr lang="en-IE" sz="1400" b="1">
                          <a:solidFill>
                            <a:srgbClr val="024B9C"/>
                          </a:solidFill>
                        </a:rPr>
                        <a:t>RSS feeds about ingestion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http://publications.europa.eu/webapi/notification/</a:t>
                      </a:r>
                      <a:r>
                        <a:rPr lang="en-150" sz="1400">
                          <a:solidFill>
                            <a:schemeClr val="tx1"/>
                          </a:solidFill>
                        </a:rPr>
                        <a:t>ingestion</a:t>
                      </a:r>
                      <a:r>
                        <a:rPr lang="en-US" sz="1400">
                          <a:solidFill>
                            <a:schemeClr val="tx1"/>
                          </a:solidFill>
                        </a:rPr>
                        <a:t> ?{parameters}</a:t>
                      </a:r>
                      <a:endParaRPr lang="en-US" sz="1400">
                        <a:solidFill>
                          <a:schemeClr val="tx1"/>
                        </a:solidFill>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954621096"/>
                  </a:ext>
                </a:extLst>
              </a:tr>
            </a:tbl>
          </a:graphicData>
        </a:graphic>
      </p:graphicFrame>
      <p:pic>
        <p:nvPicPr>
          <p:cNvPr id="20" name="Picture 19">
            <a:extLst>
              <a:ext uri="{FF2B5EF4-FFF2-40B4-BE49-F238E27FC236}">
                <a16:creationId xmlns:a16="http://schemas.microsoft.com/office/drawing/2014/main" id="{4F803992-FDC8-48B8-9B16-09C7F5C49466}"/>
              </a:ext>
            </a:extLst>
          </p:cNvPr>
          <p:cNvPicPr>
            <a:picLocks noChangeAspect="1"/>
          </p:cNvPicPr>
          <p:nvPr/>
        </p:nvPicPr>
        <p:blipFill>
          <a:blip r:embed="rId4"/>
          <a:stretch>
            <a:fillRect/>
          </a:stretch>
        </p:blipFill>
        <p:spPr>
          <a:xfrm>
            <a:off x="1744853" y="1655801"/>
            <a:ext cx="3455379" cy="849683"/>
          </a:xfrm>
          <a:prstGeom prst="rect">
            <a:avLst/>
          </a:prstGeom>
        </p:spPr>
      </p:pic>
      <p:pic>
        <p:nvPicPr>
          <p:cNvPr id="22" name="Picture 21">
            <a:extLst>
              <a:ext uri="{FF2B5EF4-FFF2-40B4-BE49-F238E27FC236}">
                <a16:creationId xmlns:a16="http://schemas.microsoft.com/office/drawing/2014/main" id="{5653DD0A-8849-454A-983E-7C97492FBF33}"/>
              </a:ext>
            </a:extLst>
          </p:cNvPr>
          <p:cNvPicPr>
            <a:picLocks noChangeAspect="1"/>
          </p:cNvPicPr>
          <p:nvPr/>
        </p:nvPicPr>
        <p:blipFill>
          <a:blip r:embed="rId5"/>
          <a:stretch>
            <a:fillRect/>
          </a:stretch>
        </p:blipFill>
        <p:spPr>
          <a:xfrm>
            <a:off x="5470947" y="1550737"/>
            <a:ext cx="3410766" cy="1909493"/>
          </a:xfrm>
          <a:prstGeom prst="rect">
            <a:avLst/>
          </a:prstGeom>
        </p:spPr>
      </p:pic>
      <p:pic>
        <p:nvPicPr>
          <p:cNvPr id="24" name="Picture 23" descr="Icon&#10;&#10;Description automatically generated">
            <a:extLst>
              <a:ext uri="{FF2B5EF4-FFF2-40B4-BE49-F238E27FC236}">
                <a16:creationId xmlns:a16="http://schemas.microsoft.com/office/drawing/2014/main" id="{227E87CF-0878-4030-99A7-905A7DA08C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08735" y="2362606"/>
            <a:ext cx="1479380" cy="1479380"/>
          </a:xfrm>
          <a:prstGeom prst="rect">
            <a:avLst/>
          </a:prstGeom>
        </p:spPr>
      </p:pic>
      <p:pic>
        <p:nvPicPr>
          <p:cNvPr id="28" name="Picture 27" descr="A picture containing text, electronics&#10;&#10;Description automatically generated">
            <a:extLst>
              <a:ext uri="{FF2B5EF4-FFF2-40B4-BE49-F238E27FC236}">
                <a16:creationId xmlns:a16="http://schemas.microsoft.com/office/drawing/2014/main" id="{EAE62040-BA1C-4C3F-A500-0934B4E45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940" y="4458141"/>
            <a:ext cx="1573056" cy="1573056"/>
          </a:xfrm>
          <a:prstGeom prst="rect">
            <a:avLst/>
          </a:prstGeom>
        </p:spPr>
      </p:pic>
      <p:cxnSp>
        <p:nvCxnSpPr>
          <p:cNvPr id="30" name="Straight Arrow Connector 29">
            <a:extLst>
              <a:ext uri="{FF2B5EF4-FFF2-40B4-BE49-F238E27FC236}">
                <a16:creationId xmlns:a16="http://schemas.microsoft.com/office/drawing/2014/main" id="{49A6BE1C-2650-4719-A3E1-2F58A4AFEB02}"/>
              </a:ext>
            </a:extLst>
          </p:cNvPr>
          <p:cNvCxnSpPr>
            <a:cxnSpLocks/>
          </p:cNvCxnSpPr>
          <p:nvPr/>
        </p:nvCxnSpPr>
        <p:spPr>
          <a:xfrm flipV="1">
            <a:off x="2065426" y="2443917"/>
            <a:ext cx="1200250" cy="367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69AC81-1705-4D8F-BCAC-B02F6E9C8C44}"/>
              </a:ext>
            </a:extLst>
          </p:cNvPr>
          <p:cNvCxnSpPr>
            <a:cxnSpLocks/>
            <a:stCxn id="24" idx="1"/>
          </p:cNvCxnSpPr>
          <p:nvPr/>
        </p:nvCxnSpPr>
        <p:spPr>
          <a:xfrm flipV="1">
            <a:off x="1888115" y="2643529"/>
            <a:ext cx="3489428" cy="458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465C9CD-07EA-45E7-A851-B33596A80360}"/>
              </a:ext>
            </a:extLst>
          </p:cNvPr>
          <p:cNvCxnSpPr>
            <a:cxnSpLocks/>
          </p:cNvCxnSpPr>
          <p:nvPr/>
        </p:nvCxnSpPr>
        <p:spPr>
          <a:xfrm>
            <a:off x="1652226" y="4636026"/>
            <a:ext cx="7115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E59A2EA-AB33-40D8-8DC7-FB412EF4127B}"/>
              </a:ext>
            </a:extLst>
          </p:cNvPr>
          <p:cNvCxnSpPr>
            <a:cxnSpLocks/>
          </p:cNvCxnSpPr>
          <p:nvPr/>
        </p:nvCxnSpPr>
        <p:spPr>
          <a:xfrm>
            <a:off x="2158830" y="3285959"/>
            <a:ext cx="1313713" cy="48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1821C7-ECD4-4B83-AB8E-BF80F52822FE}"/>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13" name="Slide Number Placeholder 3">
            <a:extLst>
              <a:ext uri="{FF2B5EF4-FFF2-40B4-BE49-F238E27FC236}">
                <a16:creationId xmlns:a16="http://schemas.microsoft.com/office/drawing/2014/main" id="{39DFDD9A-16A6-4C25-907C-E01F8E6F2810}"/>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32</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91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A0FEF-7842-4099-B2EE-CB1D407D068D}"/>
              </a:ext>
            </a:extLst>
          </p:cNvPr>
          <p:cNvSpPr/>
          <p:nvPr/>
        </p:nvSpPr>
        <p:spPr>
          <a:xfrm>
            <a:off x="6451795" y="2889143"/>
            <a:ext cx="4606729" cy="643363"/>
          </a:xfrm>
          <a:prstGeom prst="rect">
            <a:avLst/>
          </a:prstGeom>
          <a:ln w="571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a:p>
        </p:txBody>
      </p:sp>
      <p:sp>
        <p:nvSpPr>
          <p:cNvPr id="2" name="Title 1"/>
          <p:cNvSpPr>
            <a:spLocks noGrp="1"/>
          </p:cNvSpPr>
          <p:nvPr>
            <p:ph type="title"/>
          </p:nvPr>
        </p:nvSpPr>
        <p:spPr>
          <a:xfrm>
            <a:off x="970722" y="97600"/>
            <a:ext cx="10515600"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Cellar’s ecosystem architecture</a:t>
            </a:r>
          </a:p>
        </p:txBody>
      </p:sp>
      <p:sp>
        <p:nvSpPr>
          <p:cNvPr id="6" name="Cube 5"/>
          <p:cNvSpPr/>
          <p:nvPr/>
        </p:nvSpPr>
        <p:spPr>
          <a:xfrm>
            <a:off x="7521409" y="1067102"/>
            <a:ext cx="2174767" cy="919048"/>
          </a:xfrm>
          <a:prstGeom prst="cub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a:effectLst/>
                <a:latin typeface="Calibri" panose="020F0502020204030204" pitchFamily="34" charset="0"/>
                <a:ea typeface="PMingLiU"/>
                <a:cs typeface="Calibri" panose="020F0502020204030204" pitchFamily="34" charset="0"/>
              </a:rPr>
              <a:t>EUR-Lex</a:t>
            </a:r>
            <a:endParaRPr lang="en-IE" sz="2000">
              <a:effectLst/>
              <a:latin typeface="Calibri" panose="020F0502020204030204" pitchFamily="34" charset="0"/>
              <a:ea typeface="PMingLiU"/>
              <a:cs typeface="Calibri" panose="020F0502020204030204" pitchFamily="34" charset="0"/>
            </a:endParaRPr>
          </a:p>
        </p:txBody>
      </p:sp>
      <p:sp>
        <p:nvSpPr>
          <p:cNvPr id="7" name="Cube 6"/>
          <p:cNvSpPr/>
          <p:nvPr/>
        </p:nvSpPr>
        <p:spPr>
          <a:xfrm>
            <a:off x="9811008" y="1060305"/>
            <a:ext cx="2174767" cy="919048"/>
          </a:xfrm>
          <a:prstGeom prst="cub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a:effectLst/>
                <a:latin typeface="Calibri" panose="020F0502020204030204" pitchFamily="34" charset="0"/>
                <a:ea typeface="PMingLiU"/>
                <a:cs typeface="Calibri" panose="020F0502020204030204" pitchFamily="34" charset="0"/>
              </a:rPr>
              <a:t>OP PORTAL</a:t>
            </a:r>
            <a:endParaRPr lang="en-IE" sz="2000">
              <a:effectLst/>
              <a:latin typeface="Calibri" panose="020F0502020204030204" pitchFamily="34" charset="0"/>
              <a:ea typeface="PMingLiU"/>
              <a:cs typeface="Calibri" panose="020F0502020204030204" pitchFamily="34" charset="0"/>
            </a:endParaRPr>
          </a:p>
        </p:txBody>
      </p:sp>
      <p:grpSp>
        <p:nvGrpSpPr>
          <p:cNvPr id="13" name="Group 12"/>
          <p:cNvGrpSpPr/>
          <p:nvPr/>
        </p:nvGrpSpPr>
        <p:grpSpPr>
          <a:xfrm>
            <a:off x="5089614" y="4975387"/>
            <a:ext cx="1239829" cy="1561597"/>
            <a:chOff x="0" y="24388"/>
            <a:chExt cx="749300" cy="1093212"/>
          </a:xfrm>
          <a:solidFill>
            <a:schemeClr val="bg2">
              <a:lumMod val="50000"/>
            </a:schemeClr>
          </a:solidFill>
        </p:grpSpPr>
        <p:sp>
          <p:nvSpPr>
            <p:cNvPr id="37" name="Flowchart: Multidocument 36"/>
            <p:cNvSpPr/>
            <p:nvPr/>
          </p:nvSpPr>
          <p:spPr>
            <a:xfrm>
              <a:off x="0" y="321734"/>
              <a:ext cx="749300" cy="795866"/>
            </a:xfrm>
            <a:prstGeom prst="flowChartMultidocumen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effectLst/>
                  <a:latin typeface="Calibri" panose="020F0502020204030204" pitchFamily="34" charset="0"/>
                  <a:ea typeface="PMingLiU"/>
                  <a:cs typeface="Calibri" panose="020F0502020204030204" pitchFamily="34" charset="0"/>
                </a:rPr>
                <a:t>File System</a:t>
              </a:r>
              <a:endParaRPr lang="en-IE" sz="1600">
                <a:effectLst/>
                <a:latin typeface="Calibri" panose="020F0502020204030204" pitchFamily="34" charset="0"/>
                <a:ea typeface="PMingLiU"/>
                <a:cs typeface="Calibri" panose="020F0502020204030204" pitchFamily="34" charset="0"/>
              </a:endParaRPr>
            </a:p>
          </p:txBody>
        </p:sp>
        <p:sp>
          <p:nvSpPr>
            <p:cNvPr id="38" name="Up-Down Arrow 37"/>
            <p:cNvSpPr/>
            <p:nvPr/>
          </p:nvSpPr>
          <p:spPr>
            <a:xfrm>
              <a:off x="338667" y="24388"/>
              <a:ext cx="105834" cy="266700"/>
            </a:xfrm>
            <a:prstGeom prst="up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sz="2400">
                <a:latin typeface="Calibri" panose="020F0502020204030204" pitchFamily="34" charset="0"/>
                <a:cs typeface="Calibri" panose="020F0502020204030204" pitchFamily="34" charset="0"/>
              </a:endParaRPr>
            </a:p>
          </p:txBody>
        </p:sp>
      </p:grpSp>
      <p:grpSp>
        <p:nvGrpSpPr>
          <p:cNvPr id="33" name="Group 32"/>
          <p:cNvGrpSpPr/>
          <p:nvPr/>
        </p:nvGrpSpPr>
        <p:grpSpPr>
          <a:xfrm>
            <a:off x="9133522" y="2977712"/>
            <a:ext cx="1819274" cy="2046576"/>
            <a:chOff x="69816" y="-233432"/>
            <a:chExt cx="1099491" cy="1432724"/>
          </a:xfrm>
          <a:solidFill>
            <a:schemeClr val="bg2">
              <a:lumMod val="50000"/>
            </a:schemeClr>
          </a:solidFill>
        </p:grpSpPr>
        <p:sp>
          <p:nvSpPr>
            <p:cNvPr id="35" name="Can 34"/>
            <p:cNvSpPr/>
            <p:nvPr/>
          </p:nvSpPr>
          <p:spPr>
            <a:xfrm>
              <a:off x="201340" y="195992"/>
              <a:ext cx="833755" cy="10033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effectLst/>
                  <a:latin typeface="Calibri" panose="020F0502020204030204" pitchFamily="34" charset="0"/>
                  <a:ea typeface="PMingLiU"/>
                  <a:cs typeface="Calibri" panose="020F0502020204030204" pitchFamily="34" charset="0"/>
                </a:rPr>
                <a:t>Knowledge Graph</a:t>
              </a:r>
              <a:endParaRPr lang="en-IE" sz="1600">
                <a:effectLst/>
                <a:latin typeface="Calibri" panose="020F0502020204030204" pitchFamily="34" charset="0"/>
                <a:ea typeface="PMingLiU"/>
                <a:cs typeface="Calibri" panose="020F0502020204030204" pitchFamily="34" charset="0"/>
              </a:endParaRPr>
            </a:p>
          </p:txBody>
        </p:sp>
        <p:sp>
          <p:nvSpPr>
            <p:cNvPr id="36" name="Frame 35"/>
            <p:cNvSpPr/>
            <p:nvPr/>
          </p:nvSpPr>
          <p:spPr>
            <a:xfrm>
              <a:off x="69816" y="-233432"/>
              <a:ext cx="1099491" cy="330200"/>
            </a:xfrm>
            <a:prstGeom prst="frame">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solidFill>
                    <a:srgbClr val="000000"/>
                  </a:solidFill>
                  <a:effectLst/>
                  <a:latin typeface="Calibri" panose="020F0502020204030204" pitchFamily="34" charset="0"/>
                  <a:ea typeface="PMingLiU"/>
                  <a:cs typeface="Calibri" panose="020F0502020204030204" pitchFamily="34" charset="0"/>
                </a:rPr>
                <a:t>SPARQL Interface</a:t>
              </a:r>
              <a:endParaRPr lang="en-IE" sz="1600">
                <a:effectLst/>
                <a:latin typeface="Calibri" panose="020F0502020204030204" pitchFamily="34" charset="0"/>
                <a:ea typeface="PMingLiU"/>
                <a:cs typeface="Calibri" panose="020F0502020204030204" pitchFamily="34" charset="0"/>
              </a:endParaRPr>
            </a:p>
          </p:txBody>
        </p:sp>
      </p:grpSp>
      <p:sp>
        <p:nvSpPr>
          <p:cNvPr id="34" name="Right Arrow 33"/>
          <p:cNvSpPr/>
          <p:nvPr/>
        </p:nvSpPr>
        <p:spPr>
          <a:xfrm>
            <a:off x="8846200" y="4126019"/>
            <a:ext cx="407607" cy="109432"/>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sz="2400">
              <a:latin typeface="Calibri" panose="020F0502020204030204" pitchFamily="34" charset="0"/>
              <a:cs typeface="Calibri" panose="020F0502020204030204" pitchFamily="34" charset="0"/>
            </a:endParaRPr>
          </a:p>
        </p:txBody>
      </p:sp>
      <p:grpSp>
        <p:nvGrpSpPr>
          <p:cNvPr id="15" name="Group 14"/>
          <p:cNvGrpSpPr/>
          <p:nvPr/>
        </p:nvGrpSpPr>
        <p:grpSpPr>
          <a:xfrm>
            <a:off x="4727095" y="2964355"/>
            <a:ext cx="4212005" cy="1830338"/>
            <a:chOff x="30291" y="-267232"/>
            <a:chExt cx="2545558" cy="1281344"/>
          </a:xfrm>
          <a:solidFill>
            <a:schemeClr val="accent1"/>
          </a:solidFill>
        </p:grpSpPr>
        <p:sp>
          <p:nvSpPr>
            <p:cNvPr id="30" name="Rectangle: Rounded Corners 29"/>
            <p:cNvSpPr/>
            <p:nvPr/>
          </p:nvSpPr>
          <p:spPr>
            <a:xfrm>
              <a:off x="30291" y="173484"/>
              <a:ext cx="2357928" cy="840628"/>
            </a:xfrm>
            <a:prstGeom prst="roundRect">
              <a:avLst/>
            </a:prstGeom>
            <a:gradFill>
              <a:gsLst>
                <a:gs pos="0">
                  <a:srgbClr val="BED9F1"/>
                </a:gs>
                <a:gs pos="50000">
                  <a:srgbClr val="BED9F1"/>
                </a:gs>
                <a:gs pos="100000">
                  <a:srgbClr val="BED9F1"/>
                </a:gs>
              </a:gsLst>
            </a:gradFill>
            <a:ln>
              <a:solidFill>
                <a:srgbClr val="024B9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000">
                  <a:solidFill>
                    <a:schemeClr val="dk1"/>
                  </a:solidFill>
                  <a:effectLst>
                    <a:glow rad="101600">
                      <a:schemeClr val="accent6">
                        <a:lumMod val="20000"/>
                        <a:lumOff val="80000"/>
                        <a:alpha val="60000"/>
                      </a:schemeClr>
                    </a:glow>
                  </a:effectLst>
                  <a:latin typeface="Calibri" panose="020F0502020204030204" pitchFamily="34" charset="0"/>
                  <a:cs typeface="Calibri" panose="020F0502020204030204" pitchFamily="34" charset="0"/>
                </a:rPr>
                <a:t>Cellar</a:t>
              </a:r>
              <a:endParaRPr lang="en-IE" sz="4000">
                <a:solidFill>
                  <a:schemeClr val="dk1"/>
                </a:solidFill>
                <a:effectLst>
                  <a:glow rad="101600">
                    <a:schemeClr val="accent6">
                      <a:lumMod val="20000"/>
                      <a:lumOff val="80000"/>
                      <a:alpha val="60000"/>
                    </a:schemeClr>
                  </a:glow>
                </a:effectLst>
                <a:latin typeface="Calibri" panose="020F0502020204030204" pitchFamily="34" charset="0"/>
                <a:cs typeface="Calibri" panose="020F0502020204030204" pitchFamily="34" charset="0"/>
              </a:endParaRPr>
            </a:p>
          </p:txBody>
        </p:sp>
        <p:sp>
          <p:nvSpPr>
            <p:cNvPr id="31" name="Frame 30"/>
            <p:cNvSpPr/>
            <p:nvPr/>
          </p:nvSpPr>
          <p:spPr>
            <a:xfrm>
              <a:off x="1119628" y="-267232"/>
              <a:ext cx="1456221" cy="330200"/>
            </a:xfrm>
            <a:prstGeom prst="frame">
              <a:avLst/>
            </a:prstGeom>
            <a:gradFill>
              <a:gsLst>
                <a:gs pos="0">
                  <a:srgbClr val="BED9F1"/>
                </a:gs>
                <a:gs pos="50000">
                  <a:srgbClr val="BED9F1"/>
                </a:gs>
                <a:gs pos="100000">
                  <a:srgbClr val="BED9F1"/>
                </a:gs>
              </a:gsLst>
            </a:gradFill>
            <a:ln>
              <a:solidFill>
                <a:srgbClr val="024B9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a:solidFill>
                    <a:schemeClr val="dk1"/>
                  </a:solidFill>
                  <a:effectLst>
                    <a:glow rad="101600">
                      <a:schemeClr val="accent6">
                        <a:lumMod val="20000"/>
                        <a:lumOff val="80000"/>
                        <a:alpha val="60000"/>
                      </a:schemeClr>
                    </a:glow>
                  </a:effectLst>
                  <a:latin typeface="Calibri" panose="020F0502020204030204" pitchFamily="34" charset="0"/>
                  <a:cs typeface="Calibri" panose="020F0502020204030204" pitchFamily="34" charset="0"/>
                </a:rPr>
                <a:t>RSS &amp; REST API</a:t>
              </a:r>
              <a:endParaRPr lang="en-IE">
                <a:solidFill>
                  <a:schemeClr val="dk1"/>
                </a:solidFill>
                <a:effectLst>
                  <a:glow rad="101600">
                    <a:schemeClr val="accent6">
                      <a:lumMod val="20000"/>
                      <a:lumOff val="80000"/>
                      <a:alpha val="60000"/>
                    </a:schemeClr>
                  </a:glow>
                </a:effectLst>
                <a:latin typeface="Calibri" panose="020F0502020204030204" pitchFamily="34" charset="0"/>
                <a:cs typeface="Calibri" panose="020F0502020204030204" pitchFamily="34" charset="0"/>
              </a:endParaRPr>
            </a:p>
          </p:txBody>
        </p:sp>
      </p:grpSp>
      <p:grpSp>
        <p:nvGrpSpPr>
          <p:cNvPr id="16" name="Group 15"/>
          <p:cNvGrpSpPr/>
          <p:nvPr/>
        </p:nvGrpSpPr>
        <p:grpSpPr>
          <a:xfrm>
            <a:off x="6918172" y="4975387"/>
            <a:ext cx="1379572" cy="1842698"/>
            <a:chOff x="0" y="24388"/>
            <a:chExt cx="833755" cy="1289994"/>
          </a:xfrm>
          <a:solidFill>
            <a:schemeClr val="bg2">
              <a:lumMod val="50000"/>
            </a:schemeClr>
          </a:solidFill>
        </p:grpSpPr>
        <p:sp>
          <p:nvSpPr>
            <p:cNvPr id="28" name="Can 27"/>
            <p:cNvSpPr/>
            <p:nvPr/>
          </p:nvSpPr>
          <p:spPr>
            <a:xfrm>
              <a:off x="0" y="311082"/>
              <a:ext cx="833755" cy="10033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effectLst/>
                  <a:latin typeface="Calibri" panose="020F0502020204030204" pitchFamily="34" charset="0"/>
                  <a:ea typeface="PMingLiU"/>
                  <a:cs typeface="Calibri" panose="020F0502020204030204" pitchFamily="34" charset="0"/>
                </a:rPr>
                <a:t>Relational Database</a:t>
              </a:r>
              <a:endParaRPr lang="en-IE" sz="1600">
                <a:effectLst/>
                <a:latin typeface="Calibri" panose="020F0502020204030204" pitchFamily="34" charset="0"/>
                <a:ea typeface="PMingLiU"/>
                <a:cs typeface="Calibri" panose="020F0502020204030204" pitchFamily="34" charset="0"/>
              </a:endParaRPr>
            </a:p>
          </p:txBody>
        </p:sp>
        <p:sp>
          <p:nvSpPr>
            <p:cNvPr id="29" name="Up-Down Arrow 28"/>
            <p:cNvSpPr/>
            <p:nvPr/>
          </p:nvSpPr>
          <p:spPr>
            <a:xfrm>
              <a:off x="374705" y="24388"/>
              <a:ext cx="105834" cy="266700"/>
            </a:xfrm>
            <a:prstGeom prst="up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sz="2400">
                <a:latin typeface="Calibri" panose="020F0502020204030204" pitchFamily="34" charset="0"/>
                <a:cs typeface="Calibri" panose="020F0502020204030204" pitchFamily="34" charset="0"/>
              </a:endParaRPr>
            </a:p>
          </p:txBody>
        </p:sp>
      </p:grpSp>
      <p:sp>
        <p:nvSpPr>
          <p:cNvPr id="23" name="Rectangle: Rounded Corners 22"/>
          <p:cNvSpPr/>
          <p:nvPr/>
        </p:nvSpPr>
        <p:spPr>
          <a:xfrm>
            <a:off x="1772314" y="3826136"/>
            <a:ext cx="1695133" cy="925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a:latin typeface="Calibri" panose="020F0502020204030204" pitchFamily="34" charset="0"/>
                <a:ea typeface="PMingLiU"/>
                <a:cs typeface="Calibri" panose="020F0502020204030204" pitchFamily="34" charset="0"/>
              </a:rPr>
              <a:t>CERES</a:t>
            </a:r>
            <a:endParaRPr lang="en-IE" sz="2000">
              <a:effectLst/>
              <a:latin typeface="Calibri" panose="020F0502020204030204" pitchFamily="34" charset="0"/>
              <a:ea typeface="PMingLiU"/>
              <a:cs typeface="Calibri" panose="020F0502020204030204" pitchFamily="34" charset="0"/>
            </a:endParaRPr>
          </a:p>
        </p:txBody>
      </p:sp>
      <p:sp>
        <p:nvSpPr>
          <p:cNvPr id="24" name="Pentagon 23"/>
          <p:cNvSpPr/>
          <p:nvPr/>
        </p:nvSpPr>
        <p:spPr>
          <a:xfrm>
            <a:off x="3511873" y="4091562"/>
            <a:ext cx="1097225" cy="411204"/>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effectLst/>
                <a:latin typeface="Calibri" panose="020F0502020204030204" pitchFamily="34" charset="0"/>
                <a:ea typeface="PMingLiU"/>
                <a:cs typeface="Calibri" panose="020F0502020204030204" pitchFamily="34" charset="0"/>
              </a:rPr>
              <a:t>METS</a:t>
            </a:r>
            <a:endParaRPr lang="en-IE" sz="1600">
              <a:effectLst/>
              <a:latin typeface="Calibri" panose="020F0502020204030204" pitchFamily="34" charset="0"/>
              <a:ea typeface="PMingLiU"/>
              <a:cs typeface="Calibri" panose="020F0502020204030204" pitchFamily="34" charset="0"/>
            </a:endParaRPr>
          </a:p>
        </p:txBody>
      </p:sp>
      <p:sp>
        <p:nvSpPr>
          <p:cNvPr id="25" name="Pentagon 24"/>
          <p:cNvSpPr/>
          <p:nvPr/>
        </p:nvSpPr>
        <p:spPr>
          <a:xfrm rot="2031630">
            <a:off x="733105" y="3800009"/>
            <a:ext cx="1056771" cy="410901"/>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effectLst/>
                <a:latin typeface="Calibri" panose="020F0502020204030204" pitchFamily="34" charset="0"/>
                <a:ea typeface="PMingLiU"/>
                <a:cs typeface="Calibri" panose="020F0502020204030204" pitchFamily="34" charset="0"/>
              </a:rPr>
              <a:t>IMMC</a:t>
            </a:r>
            <a:endParaRPr lang="en-IE" sz="1600">
              <a:effectLst/>
              <a:latin typeface="Calibri" panose="020F0502020204030204" pitchFamily="34" charset="0"/>
              <a:ea typeface="PMingLiU"/>
              <a:cs typeface="Calibri" panose="020F0502020204030204" pitchFamily="34" charset="0"/>
            </a:endParaRPr>
          </a:p>
        </p:txBody>
      </p:sp>
      <p:sp>
        <p:nvSpPr>
          <p:cNvPr id="40" name="Rectangle 51"/>
          <p:cNvSpPr>
            <a:spLocks noChangeArrowheads="1"/>
          </p:cNvSpPr>
          <p:nvPr/>
        </p:nvSpPr>
        <p:spPr bwMode="auto">
          <a:xfrm>
            <a:off x="0" y="2263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sz="2400">
              <a:latin typeface="Calibri" panose="020F0502020204030204" pitchFamily="34" charset="0"/>
              <a:cs typeface="Calibri" panose="020F0502020204030204" pitchFamily="34" charset="0"/>
            </a:endParaRPr>
          </a:p>
        </p:txBody>
      </p:sp>
      <p:sp>
        <p:nvSpPr>
          <p:cNvPr id="43" name="Rectangle: Rounded Corners 42"/>
          <p:cNvSpPr/>
          <p:nvPr/>
        </p:nvSpPr>
        <p:spPr>
          <a:xfrm>
            <a:off x="77487" y="2932164"/>
            <a:ext cx="684972" cy="8166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a:latin typeface="Calibri" panose="020F0502020204030204" pitchFamily="34" charset="0"/>
                <a:ea typeface="PMingLiU"/>
                <a:cs typeface="Calibri" panose="020F0502020204030204" pitchFamily="34" charset="0"/>
              </a:rPr>
              <a:t>IMMC- builder</a:t>
            </a:r>
            <a:endParaRPr lang="en-IE" sz="1100">
              <a:effectLst/>
              <a:latin typeface="Calibri" panose="020F0502020204030204" pitchFamily="34" charset="0"/>
              <a:ea typeface="PMingLiU"/>
              <a:cs typeface="Calibri" panose="020F0502020204030204" pitchFamily="34" charset="0"/>
            </a:endParaRPr>
          </a:p>
        </p:txBody>
      </p:sp>
      <p:sp>
        <p:nvSpPr>
          <p:cNvPr id="45" name="TextBox 44">
            <a:extLst>
              <a:ext uri="{FF2B5EF4-FFF2-40B4-BE49-F238E27FC236}">
                <a16:creationId xmlns:a16="http://schemas.microsoft.com/office/drawing/2014/main" id="{BAC09136-D087-4D51-B1C0-9A57800B030B}"/>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47" name="Slide Number Placeholder 2">
            <a:extLst>
              <a:ext uri="{FF2B5EF4-FFF2-40B4-BE49-F238E27FC236}">
                <a16:creationId xmlns:a16="http://schemas.microsoft.com/office/drawing/2014/main" id="{9E15BAB3-809A-45CD-8D6A-74C08D45A5AF}"/>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33</a:t>
            </a:fld>
            <a:endParaRPr lang="en-GB">
              <a:latin typeface="Calibri" panose="020F0502020204030204" pitchFamily="34" charset="0"/>
              <a:cs typeface="Calibri" panose="020F0502020204030204" pitchFamily="34" charset="0"/>
            </a:endParaRPr>
          </a:p>
        </p:txBody>
      </p:sp>
      <p:sp>
        <p:nvSpPr>
          <p:cNvPr id="39" name="Right Arrow 33">
            <a:extLst>
              <a:ext uri="{FF2B5EF4-FFF2-40B4-BE49-F238E27FC236}">
                <a16:creationId xmlns:a16="http://schemas.microsoft.com/office/drawing/2014/main" id="{D4A904BB-3B28-4F46-A25F-42C26DCA52F9}"/>
              </a:ext>
            </a:extLst>
          </p:cNvPr>
          <p:cNvSpPr/>
          <p:nvPr/>
        </p:nvSpPr>
        <p:spPr>
          <a:xfrm rot="18758119">
            <a:off x="9548100" y="2278825"/>
            <a:ext cx="927244" cy="30000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IE" sz="2000">
              <a:latin typeface="Calibri" panose="020F0502020204030204" pitchFamily="34" charset="0"/>
              <a:ea typeface="PMingLiU"/>
              <a:cs typeface="Calibri" panose="020F0502020204030204" pitchFamily="34" charset="0"/>
            </a:endParaRPr>
          </a:p>
        </p:txBody>
      </p:sp>
      <p:sp>
        <p:nvSpPr>
          <p:cNvPr id="44" name="Right Arrow 33">
            <a:extLst>
              <a:ext uri="{FF2B5EF4-FFF2-40B4-BE49-F238E27FC236}">
                <a16:creationId xmlns:a16="http://schemas.microsoft.com/office/drawing/2014/main" id="{81BF82B1-D726-4C88-88D9-1E6AE975EE65}"/>
              </a:ext>
            </a:extLst>
          </p:cNvPr>
          <p:cNvSpPr/>
          <p:nvPr/>
        </p:nvSpPr>
        <p:spPr>
          <a:xfrm rot="13882112">
            <a:off x="8394095" y="2286692"/>
            <a:ext cx="909869" cy="29195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IE" sz="2000">
              <a:latin typeface="Calibri" panose="020F0502020204030204" pitchFamily="34" charset="0"/>
              <a:ea typeface="PMingLiU"/>
              <a:cs typeface="Calibri" panose="020F0502020204030204" pitchFamily="34" charset="0"/>
            </a:endParaRPr>
          </a:p>
        </p:txBody>
      </p:sp>
      <p:sp>
        <p:nvSpPr>
          <p:cNvPr id="4" name="Rectangle 3">
            <a:extLst>
              <a:ext uri="{FF2B5EF4-FFF2-40B4-BE49-F238E27FC236}">
                <a16:creationId xmlns:a16="http://schemas.microsoft.com/office/drawing/2014/main" id="{749485BB-B314-4030-85E2-98E8D175FE7C}"/>
              </a:ext>
            </a:extLst>
          </p:cNvPr>
          <p:cNvSpPr/>
          <p:nvPr/>
        </p:nvSpPr>
        <p:spPr>
          <a:xfrm>
            <a:off x="9074149" y="2917824"/>
            <a:ext cx="1933575" cy="2232025"/>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4FD554F7-9F39-C2D4-A503-F781388C124B}"/>
              </a:ext>
            </a:extLst>
          </p:cNvPr>
          <p:cNvSpPr/>
          <p:nvPr/>
        </p:nvSpPr>
        <p:spPr>
          <a:xfrm>
            <a:off x="1808872" y="2682904"/>
            <a:ext cx="1695133" cy="925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a:effectLst/>
                <a:latin typeface="Calibri" panose="020F0502020204030204" pitchFamily="34" charset="0"/>
                <a:ea typeface="PMingLiU"/>
                <a:cs typeface="Calibri" panose="020F0502020204030204" pitchFamily="34" charset="0"/>
              </a:rPr>
              <a:t>UPP</a:t>
            </a:r>
            <a:endParaRPr lang="en-IE" sz="2000">
              <a:effectLst/>
              <a:latin typeface="Calibri" panose="020F0502020204030204" pitchFamily="34" charset="0"/>
              <a:ea typeface="PMingLiU"/>
              <a:cs typeface="Calibri" panose="020F0502020204030204" pitchFamily="34" charset="0"/>
            </a:endParaRPr>
          </a:p>
        </p:txBody>
      </p:sp>
      <p:sp>
        <p:nvSpPr>
          <p:cNvPr id="8" name="Pentagon 23">
            <a:extLst>
              <a:ext uri="{FF2B5EF4-FFF2-40B4-BE49-F238E27FC236}">
                <a16:creationId xmlns:a16="http://schemas.microsoft.com/office/drawing/2014/main" id="{0794C11E-CEC7-4002-512C-D2F654447CED}"/>
              </a:ext>
            </a:extLst>
          </p:cNvPr>
          <p:cNvSpPr/>
          <p:nvPr/>
        </p:nvSpPr>
        <p:spPr>
          <a:xfrm rot="1903468">
            <a:off x="3666670" y="3326904"/>
            <a:ext cx="1097225" cy="411204"/>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effectLst/>
                <a:latin typeface="Calibri" panose="020F0502020204030204" pitchFamily="34" charset="0"/>
                <a:ea typeface="PMingLiU"/>
                <a:cs typeface="Calibri" panose="020F0502020204030204" pitchFamily="34" charset="0"/>
              </a:rPr>
              <a:t>METS</a:t>
            </a:r>
            <a:endParaRPr lang="en-IE" sz="1600">
              <a:effectLst/>
              <a:latin typeface="Calibri" panose="020F0502020204030204" pitchFamily="34" charset="0"/>
              <a:ea typeface="PMingLiU"/>
              <a:cs typeface="Calibri" panose="020F0502020204030204" pitchFamily="34" charset="0"/>
            </a:endParaRPr>
          </a:p>
        </p:txBody>
      </p:sp>
      <p:sp>
        <p:nvSpPr>
          <p:cNvPr id="9" name="Rectangle: Rounded Corners 8">
            <a:extLst>
              <a:ext uri="{FF2B5EF4-FFF2-40B4-BE49-F238E27FC236}">
                <a16:creationId xmlns:a16="http://schemas.microsoft.com/office/drawing/2014/main" id="{1DE11D8E-C73F-3CC1-2E4C-D59E0E4C1F0E}"/>
              </a:ext>
            </a:extLst>
          </p:cNvPr>
          <p:cNvSpPr/>
          <p:nvPr/>
        </p:nvSpPr>
        <p:spPr>
          <a:xfrm>
            <a:off x="1816740" y="4966103"/>
            <a:ext cx="1695133" cy="17076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a:latin typeface="Calibri" panose="020F0502020204030204" pitchFamily="34" charset="0"/>
                <a:ea typeface="PMingLiU"/>
                <a:cs typeface="Calibri" panose="020F0502020204030204" pitchFamily="34" charset="0"/>
              </a:rPr>
              <a:t>Others:</a:t>
            </a:r>
          </a:p>
          <a:p>
            <a:pPr algn="ctr">
              <a:spcAft>
                <a:spcPts val="0"/>
              </a:spcAft>
            </a:pPr>
            <a:r>
              <a:rPr lang="en-GB" sz="2000">
                <a:effectLst/>
                <a:latin typeface="Calibri" panose="020F0502020204030204" pitchFamily="34" charset="0"/>
                <a:ea typeface="PMingLiU"/>
                <a:cs typeface="Calibri" panose="020F0502020204030204" pitchFamily="34" charset="0"/>
              </a:rPr>
              <a:t>-</a:t>
            </a:r>
            <a:r>
              <a:rPr lang="en-GB" sz="2000">
                <a:latin typeface="Calibri" panose="020F0502020204030204" pitchFamily="34" charset="0"/>
                <a:ea typeface="PMingLiU"/>
                <a:cs typeface="Calibri" panose="020F0502020204030204" pitchFamily="34" charset="0"/>
              </a:rPr>
              <a:t>A2</a:t>
            </a:r>
            <a:r>
              <a:rPr lang="en-GB" sz="2000">
                <a:effectLst/>
                <a:latin typeface="Calibri" panose="020F0502020204030204" pitchFamily="34" charset="0"/>
                <a:ea typeface="PMingLiU"/>
                <a:cs typeface="Calibri" panose="020F0502020204030204" pitchFamily="34" charset="0"/>
              </a:rPr>
              <a:t> </a:t>
            </a:r>
          </a:p>
          <a:p>
            <a:pPr algn="ctr">
              <a:spcAft>
                <a:spcPts val="0"/>
              </a:spcAft>
            </a:pPr>
            <a:r>
              <a:rPr lang="en-GB" sz="2000">
                <a:latin typeface="Calibri" panose="020F0502020204030204" pitchFamily="34" charset="0"/>
                <a:ea typeface="PMingLiU"/>
                <a:cs typeface="Calibri" panose="020F0502020204030204" pitchFamily="34" charset="0"/>
              </a:rPr>
              <a:t>-TED</a:t>
            </a:r>
          </a:p>
          <a:p>
            <a:pPr algn="ctr">
              <a:spcAft>
                <a:spcPts val="0"/>
              </a:spcAft>
            </a:pPr>
            <a:r>
              <a:rPr lang="en-GB" sz="2000">
                <a:latin typeface="Calibri" panose="020F0502020204030204" pitchFamily="34" charset="0"/>
                <a:ea typeface="PMingLiU"/>
                <a:cs typeface="Calibri" panose="020F0502020204030204" pitchFamily="34" charset="0"/>
              </a:rPr>
              <a:t>-DORIE</a:t>
            </a:r>
            <a:br>
              <a:rPr lang="en-GB" sz="2000">
                <a:latin typeface="Calibri" panose="020F0502020204030204" pitchFamily="34" charset="0"/>
                <a:ea typeface="PMingLiU"/>
                <a:cs typeface="Calibri" panose="020F0502020204030204" pitchFamily="34" charset="0"/>
              </a:rPr>
            </a:br>
            <a:r>
              <a:rPr lang="en-GB" sz="2000">
                <a:latin typeface="Calibri" panose="020F0502020204030204" pitchFamily="34" charset="0"/>
                <a:ea typeface="PMingLiU"/>
                <a:cs typeface="Calibri" panose="020F0502020204030204" pitchFamily="34" charset="0"/>
              </a:rPr>
              <a:t>- …</a:t>
            </a:r>
            <a:endParaRPr lang="en-IE" sz="2000">
              <a:effectLst/>
              <a:latin typeface="Calibri" panose="020F0502020204030204" pitchFamily="34" charset="0"/>
              <a:ea typeface="PMingLiU"/>
              <a:cs typeface="Calibri" panose="020F0502020204030204" pitchFamily="34" charset="0"/>
            </a:endParaRPr>
          </a:p>
        </p:txBody>
      </p:sp>
      <p:sp>
        <p:nvSpPr>
          <p:cNvPr id="10" name="Pentagon 23">
            <a:extLst>
              <a:ext uri="{FF2B5EF4-FFF2-40B4-BE49-F238E27FC236}">
                <a16:creationId xmlns:a16="http://schemas.microsoft.com/office/drawing/2014/main" id="{3B4C58CC-1BEF-0801-D0D4-BF1ABFE24312}"/>
              </a:ext>
            </a:extLst>
          </p:cNvPr>
          <p:cNvSpPr/>
          <p:nvPr/>
        </p:nvSpPr>
        <p:spPr>
          <a:xfrm rot="19895030">
            <a:off x="3594817" y="4901855"/>
            <a:ext cx="1234995" cy="411204"/>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effectLst/>
                <a:latin typeface="Calibri" panose="020F0502020204030204" pitchFamily="34" charset="0"/>
                <a:ea typeface="PMingLiU"/>
                <a:cs typeface="Calibri" panose="020F0502020204030204" pitchFamily="34" charset="0"/>
              </a:rPr>
              <a:t>METS</a:t>
            </a:r>
            <a:endParaRPr lang="en-IE" sz="1600">
              <a:effectLst/>
              <a:latin typeface="Calibri" panose="020F0502020204030204" pitchFamily="34" charset="0"/>
              <a:ea typeface="PMingLiU"/>
              <a:cs typeface="Calibri" panose="020F0502020204030204" pitchFamily="34" charset="0"/>
            </a:endParaRPr>
          </a:p>
        </p:txBody>
      </p:sp>
      <p:sp>
        <p:nvSpPr>
          <p:cNvPr id="14" name="Rectangle: Rounded Corners 13">
            <a:extLst>
              <a:ext uri="{FF2B5EF4-FFF2-40B4-BE49-F238E27FC236}">
                <a16:creationId xmlns:a16="http://schemas.microsoft.com/office/drawing/2014/main" id="{775059F5-DBD0-BD4D-D689-001CE2F9C091}"/>
              </a:ext>
            </a:extLst>
          </p:cNvPr>
          <p:cNvSpPr/>
          <p:nvPr/>
        </p:nvSpPr>
        <p:spPr>
          <a:xfrm>
            <a:off x="4652585" y="2964355"/>
            <a:ext cx="1685236" cy="500719"/>
          </a:xfrm>
          <a:prstGeom prst="roundRect">
            <a:avLst/>
          </a:prstGeom>
          <a:gradFill>
            <a:gsLst>
              <a:gs pos="0">
                <a:srgbClr val="BED9F1"/>
              </a:gs>
              <a:gs pos="50000">
                <a:srgbClr val="BED9F1"/>
              </a:gs>
              <a:gs pos="100000">
                <a:srgbClr val="BED9F1"/>
              </a:gs>
            </a:gsLst>
          </a:gradFill>
          <a:ln>
            <a:solidFill>
              <a:srgbClr val="024B9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a:solidFill>
                  <a:schemeClr val="dk1"/>
                </a:solidFill>
                <a:effectLst>
                  <a:glow rad="101600">
                    <a:schemeClr val="accent6">
                      <a:lumMod val="20000"/>
                      <a:lumOff val="80000"/>
                      <a:alpha val="60000"/>
                    </a:schemeClr>
                  </a:glow>
                </a:effectLst>
                <a:latin typeface="Calibri" panose="020F0502020204030204" pitchFamily="34" charset="0"/>
                <a:cs typeface="Calibri" panose="020F0502020204030204" pitchFamily="34" charset="0"/>
              </a:rPr>
              <a:t>archivist</a:t>
            </a:r>
            <a:endParaRPr lang="en-IE" sz="2400">
              <a:solidFill>
                <a:schemeClr val="dk1"/>
              </a:solidFill>
              <a:effectLst>
                <a:glow rad="101600">
                  <a:schemeClr val="accent6">
                    <a:lumMod val="20000"/>
                    <a:lumOff val="80000"/>
                    <a:alpha val="60000"/>
                  </a:schemeClr>
                </a:glow>
              </a:effectLst>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F0669CD5-A218-6F13-7DAF-D96926B09A4E}"/>
              </a:ext>
            </a:extLst>
          </p:cNvPr>
          <p:cNvSpPr/>
          <p:nvPr/>
        </p:nvSpPr>
        <p:spPr>
          <a:xfrm>
            <a:off x="4883867" y="2073293"/>
            <a:ext cx="205747" cy="869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5EE9B0-17B6-D133-BC5E-0B8A0D74CA02}"/>
              </a:ext>
            </a:extLst>
          </p:cNvPr>
          <p:cNvSpPr/>
          <p:nvPr/>
        </p:nvSpPr>
        <p:spPr>
          <a:xfrm rot="16200000">
            <a:off x="3000215" y="147528"/>
            <a:ext cx="185522" cy="39932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1456646A-09C4-65E3-82DA-86F56ED97737}"/>
              </a:ext>
            </a:extLst>
          </p:cNvPr>
          <p:cNvSpPr/>
          <p:nvPr/>
        </p:nvSpPr>
        <p:spPr>
          <a:xfrm>
            <a:off x="992189" y="2056444"/>
            <a:ext cx="291084" cy="13519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73FAB1A-BB69-57D6-C396-E7FD84DBA9FE}"/>
              </a:ext>
            </a:extLst>
          </p:cNvPr>
          <p:cNvSpPr/>
          <p:nvPr/>
        </p:nvSpPr>
        <p:spPr>
          <a:xfrm>
            <a:off x="390878" y="5442316"/>
            <a:ext cx="1106484" cy="5384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a:effectLst/>
                <a:latin typeface="Calibri" panose="020F0502020204030204" pitchFamily="34" charset="0"/>
                <a:ea typeface="PMingLiU"/>
                <a:cs typeface="Calibri" panose="020F0502020204030204" pitchFamily="34" charset="0"/>
              </a:rPr>
              <a:t>EUDOR</a:t>
            </a:r>
            <a:endParaRPr lang="en-IE" sz="2000">
              <a:effectLst/>
              <a:latin typeface="Calibri" panose="020F0502020204030204" pitchFamily="34" charset="0"/>
              <a:ea typeface="PMingLiU"/>
              <a:cs typeface="Calibri" panose="020F0502020204030204" pitchFamily="34" charset="0"/>
            </a:endParaRPr>
          </a:p>
        </p:txBody>
      </p:sp>
      <p:sp>
        <p:nvSpPr>
          <p:cNvPr id="17" name="Cube 16">
            <a:extLst>
              <a:ext uri="{FF2B5EF4-FFF2-40B4-BE49-F238E27FC236}">
                <a16:creationId xmlns:a16="http://schemas.microsoft.com/office/drawing/2014/main" id="{14EC650A-4965-1CEE-C727-0A473BBC5128}"/>
              </a:ext>
            </a:extLst>
          </p:cNvPr>
          <p:cNvSpPr/>
          <p:nvPr/>
        </p:nvSpPr>
        <p:spPr>
          <a:xfrm>
            <a:off x="5217753" y="1088580"/>
            <a:ext cx="2174767" cy="919048"/>
          </a:xfrm>
          <a:prstGeom prst="cub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a:effectLst/>
                <a:latin typeface="Calibri" panose="020F0502020204030204" pitchFamily="34" charset="0"/>
                <a:ea typeface="PMingLiU"/>
                <a:cs typeface="Calibri" panose="020F0502020204030204" pitchFamily="34" charset="0"/>
              </a:rPr>
              <a:t>Public re/users</a:t>
            </a:r>
            <a:endParaRPr lang="en-IE" sz="2000">
              <a:effectLst/>
              <a:latin typeface="Calibri" panose="020F0502020204030204" pitchFamily="34" charset="0"/>
              <a:ea typeface="PMingLiU"/>
              <a:cs typeface="Calibri" panose="020F0502020204030204" pitchFamily="34" charset="0"/>
            </a:endParaRPr>
          </a:p>
        </p:txBody>
      </p:sp>
      <p:sp>
        <p:nvSpPr>
          <p:cNvPr id="18" name="Right Arrow 33">
            <a:extLst>
              <a:ext uri="{FF2B5EF4-FFF2-40B4-BE49-F238E27FC236}">
                <a16:creationId xmlns:a16="http://schemas.microsoft.com/office/drawing/2014/main" id="{E5D0167A-F39E-5E80-C266-83F38B34AE6A}"/>
              </a:ext>
            </a:extLst>
          </p:cNvPr>
          <p:cNvSpPr/>
          <p:nvPr/>
        </p:nvSpPr>
        <p:spPr>
          <a:xfrm rot="12231946">
            <a:off x="6703521" y="2313385"/>
            <a:ext cx="1500933" cy="27425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IE" sz="2000">
              <a:latin typeface="Calibri" panose="020F0502020204030204" pitchFamily="34" charset="0"/>
              <a:ea typeface="PMingLiU"/>
              <a:cs typeface="Calibri" panose="020F0502020204030204" pitchFamily="34" charset="0"/>
            </a:endParaRPr>
          </a:p>
        </p:txBody>
      </p:sp>
      <p:sp>
        <p:nvSpPr>
          <p:cNvPr id="22" name="Pentagon 23">
            <a:extLst>
              <a:ext uri="{FF2B5EF4-FFF2-40B4-BE49-F238E27FC236}">
                <a16:creationId xmlns:a16="http://schemas.microsoft.com/office/drawing/2014/main" id="{A1760BC7-E1F4-508F-2F11-2FEFFFD206D2}"/>
              </a:ext>
            </a:extLst>
          </p:cNvPr>
          <p:cNvSpPr/>
          <p:nvPr/>
        </p:nvSpPr>
        <p:spPr>
          <a:xfrm rot="7994816">
            <a:off x="788419" y="4838981"/>
            <a:ext cx="1038420" cy="281646"/>
          </a:xfrm>
          <a:prstGeom prst="homePlate">
            <a:avLst>
              <a:gd name="adj" fmla="val 7837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a:effectLst/>
                <a:latin typeface="Calibri" panose="020F0502020204030204" pitchFamily="34" charset="0"/>
                <a:ea typeface="PMingLiU"/>
                <a:cs typeface="Calibri" panose="020F0502020204030204" pitchFamily="34" charset="0"/>
              </a:rPr>
              <a:t>METS</a:t>
            </a:r>
            <a:endParaRPr lang="en-IE" sz="1600">
              <a:effectLst/>
              <a:latin typeface="Calibri" panose="020F0502020204030204" pitchFamily="34" charset="0"/>
              <a:ea typeface="PMingLiU"/>
              <a:cs typeface="Calibri" panose="020F0502020204030204" pitchFamily="34" charset="0"/>
            </a:endParaRPr>
          </a:p>
        </p:txBody>
      </p:sp>
    </p:spTree>
    <p:extLst>
      <p:ext uri="{BB962C8B-B14F-4D97-AF65-F5344CB8AC3E}">
        <p14:creationId xmlns:p14="http://schemas.microsoft.com/office/powerpoint/2010/main" val="4088718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F0614F-79E7-4051-F941-35A6E5487A0A}"/>
              </a:ext>
            </a:extLst>
          </p:cNvPr>
          <p:cNvSpPr>
            <a:spLocks noGrp="1"/>
          </p:cNvSpPr>
          <p:nvPr>
            <p:ph idx="1"/>
          </p:nvPr>
        </p:nvSpPr>
        <p:spPr/>
        <p:txBody>
          <a:bodyPr/>
          <a:lstStyle/>
          <a:p>
            <a:r>
              <a:rPr lang="en-US"/>
              <a:t>Features for METS senders:</a:t>
            </a:r>
          </a:p>
          <a:p>
            <a:pPr lvl="1"/>
            <a:r>
              <a:rPr lang="en-US"/>
              <a:t>Embargo: possibility to hide a publication for anyone:</a:t>
            </a:r>
          </a:p>
          <a:p>
            <a:pPr lvl="2"/>
            <a:r>
              <a:rPr lang="en-US"/>
              <a:t>Could be done from the ingestion, no one will know about this ingestion and dissemination not possible</a:t>
            </a:r>
          </a:p>
          <a:p>
            <a:pPr lvl="2"/>
            <a:r>
              <a:rPr lang="en-US"/>
              <a:t>Could be done after ingestion. Warning: the publication was visible/available to download at a moment </a:t>
            </a:r>
          </a:p>
          <a:p>
            <a:pPr lvl="1"/>
            <a:r>
              <a:rPr lang="en-US"/>
              <a:t>Activation of </a:t>
            </a:r>
            <a:r>
              <a:rPr lang="en-US" err="1"/>
              <a:t>rdf</a:t>
            </a:r>
            <a:r>
              <a:rPr lang="en-US"/>
              <a:t> content : the content of a </a:t>
            </a:r>
            <a:r>
              <a:rPr lang="en-US" err="1"/>
              <a:t>rdf</a:t>
            </a:r>
            <a:r>
              <a:rPr lang="en-US"/>
              <a:t> digital file could be stored and queried in Virtuoso. Could used any ontology. See </a:t>
            </a:r>
            <a:r>
              <a:rPr lang="en-US" err="1"/>
              <a:t>WhoIsWho</a:t>
            </a:r>
            <a:r>
              <a:rPr lang="en-US"/>
              <a:t>, TED.</a:t>
            </a:r>
          </a:p>
        </p:txBody>
      </p:sp>
      <p:sp>
        <p:nvSpPr>
          <p:cNvPr id="3" name="Slide Number Placeholder 2">
            <a:extLst>
              <a:ext uri="{FF2B5EF4-FFF2-40B4-BE49-F238E27FC236}">
                <a16:creationId xmlns:a16="http://schemas.microsoft.com/office/drawing/2014/main" id="{05ED05A1-0A14-B079-D26D-AABD84C1F6C5}"/>
              </a:ext>
            </a:extLst>
          </p:cNvPr>
          <p:cNvSpPr>
            <a:spLocks noGrp="1"/>
          </p:cNvSpPr>
          <p:nvPr>
            <p:ph type="sldNum" sz="quarter" idx="12"/>
          </p:nvPr>
        </p:nvSpPr>
        <p:spPr/>
        <p:txBody>
          <a:bodyPr/>
          <a:lstStyle/>
          <a:p>
            <a:fld id="{F46C79FD-C571-418B-AB0F-5EE936C85276}" type="slidenum">
              <a:rPr lang="en-GB" smtClean="0"/>
              <a:t>34</a:t>
            </a:fld>
            <a:endParaRPr lang="en-GB"/>
          </a:p>
        </p:txBody>
      </p:sp>
      <p:sp>
        <p:nvSpPr>
          <p:cNvPr id="4" name="Title 3">
            <a:extLst>
              <a:ext uri="{FF2B5EF4-FFF2-40B4-BE49-F238E27FC236}">
                <a16:creationId xmlns:a16="http://schemas.microsoft.com/office/drawing/2014/main" id="{FB133D14-659B-416C-B5B7-361D11A670FD}"/>
              </a:ext>
            </a:extLst>
          </p:cNvPr>
          <p:cNvSpPr>
            <a:spLocks noGrp="1"/>
          </p:cNvSpPr>
          <p:nvPr>
            <p:ph type="title"/>
          </p:nvPr>
        </p:nvSpPr>
        <p:spPr/>
        <p:txBody>
          <a:bodyPr/>
          <a:lstStyle/>
          <a:p>
            <a:r>
              <a:rPr lang="fr-BE" sz="4800" b="1" err="1">
                <a:effectLst>
                  <a:outerShdw blurRad="38100" dist="38100" dir="2700000" algn="tl">
                    <a:srgbClr val="000000">
                      <a:alpha val="43137"/>
                    </a:srgbClr>
                  </a:outerShdw>
                </a:effectLst>
              </a:rPr>
              <a:t>Additional</a:t>
            </a:r>
            <a:r>
              <a:rPr lang="fr-BE" sz="4800" b="1">
                <a:effectLst>
                  <a:outerShdw blurRad="38100" dist="38100" dir="2700000" algn="tl">
                    <a:srgbClr val="000000">
                      <a:alpha val="43137"/>
                    </a:srgbClr>
                  </a:outerShdw>
                </a:effectLst>
              </a:rPr>
              <a:t> </a:t>
            </a:r>
            <a:r>
              <a:rPr lang="fr-BE" sz="4800" b="1" err="1">
                <a:effectLst>
                  <a:outerShdw blurRad="38100" dist="38100" dir="2700000" algn="tl">
                    <a:srgbClr val="000000">
                      <a:alpha val="43137"/>
                    </a:srgbClr>
                  </a:outerShdw>
                </a:effectLst>
              </a:rPr>
              <a:t>features</a:t>
            </a:r>
            <a:endParaRPr lang="en-US" sz="4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3558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F0614F-79E7-4051-F941-35A6E5487A0A}"/>
              </a:ext>
            </a:extLst>
          </p:cNvPr>
          <p:cNvSpPr>
            <a:spLocks noGrp="1"/>
          </p:cNvSpPr>
          <p:nvPr>
            <p:ph idx="1"/>
          </p:nvPr>
        </p:nvSpPr>
        <p:spPr/>
        <p:txBody>
          <a:bodyPr/>
          <a:lstStyle/>
          <a:p>
            <a:r>
              <a:rPr lang="en-US"/>
              <a:t>Status service: track ingestion of a package or a resource</a:t>
            </a:r>
          </a:p>
          <a:p>
            <a:r>
              <a:rPr lang="en-US"/>
              <a:t>Indexation: indexation of publications for EUR-Lex search</a:t>
            </a:r>
          </a:p>
          <a:p>
            <a:r>
              <a:rPr lang="en-US"/>
              <a:t>Export: create METS from Cellar to </a:t>
            </a:r>
            <a:r>
              <a:rPr lang="en-US" err="1"/>
              <a:t>reingest</a:t>
            </a:r>
            <a:r>
              <a:rPr lang="en-US"/>
              <a:t> in other environments </a:t>
            </a:r>
          </a:p>
        </p:txBody>
      </p:sp>
      <p:sp>
        <p:nvSpPr>
          <p:cNvPr id="3" name="Slide Number Placeholder 2">
            <a:extLst>
              <a:ext uri="{FF2B5EF4-FFF2-40B4-BE49-F238E27FC236}">
                <a16:creationId xmlns:a16="http://schemas.microsoft.com/office/drawing/2014/main" id="{05ED05A1-0A14-B079-D26D-AABD84C1F6C5}"/>
              </a:ext>
            </a:extLst>
          </p:cNvPr>
          <p:cNvSpPr>
            <a:spLocks noGrp="1"/>
          </p:cNvSpPr>
          <p:nvPr>
            <p:ph type="sldNum" sz="quarter" idx="12"/>
          </p:nvPr>
        </p:nvSpPr>
        <p:spPr/>
        <p:txBody>
          <a:bodyPr/>
          <a:lstStyle/>
          <a:p>
            <a:fld id="{F46C79FD-C571-418B-AB0F-5EE936C85276}" type="slidenum">
              <a:rPr lang="en-GB" smtClean="0"/>
              <a:t>35</a:t>
            </a:fld>
            <a:endParaRPr lang="en-GB"/>
          </a:p>
        </p:txBody>
      </p:sp>
      <p:sp>
        <p:nvSpPr>
          <p:cNvPr id="4" name="Title 3">
            <a:extLst>
              <a:ext uri="{FF2B5EF4-FFF2-40B4-BE49-F238E27FC236}">
                <a16:creationId xmlns:a16="http://schemas.microsoft.com/office/drawing/2014/main" id="{FB133D14-659B-416C-B5B7-361D11A670FD}"/>
              </a:ext>
            </a:extLst>
          </p:cNvPr>
          <p:cNvSpPr>
            <a:spLocks noGrp="1"/>
          </p:cNvSpPr>
          <p:nvPr>
            <p:ph type="title"/>
          </p:nvPr>
        </p:nvSpPr>
        <p:spPr/>
        <p:txBody>
          <a:bodyPr/>
          <a:lstStyle/>
          <a:p>
            <a:r>
              <a:rPr lang="fr-BE" sz="4800" b="1" err="1">
                <a:effectLst>
                  <a:outerShdw blurRad="38100" dist="38100" dir="2700000" algn="tl">
                    <a:srgbClr val="000000">
                      <a:alpha val="43137"/>
                    </a:srgbClr>
                  </a:outerShdw>
                </a:effectLst>
              </a:rPr>
              <a:t>Additional</a:t>
            </a:r>
            <a:r>
              <a:rPr lang="fr-BE" sz="4800" b="1">
                <a:effectLst>
                  <a:outerShdw blurRad="38100" dist="38100" dir="2700000" algn="tl">
                    <a:srgbClr val="000000">
                      <a:alpha val="43137"/>
                    </a:srgbClr>
                  </a:outerShdw>
                </a:effectLst>
              </a:rPr>
              <a:t> capabilities </a:t>
            </a:r>
            <a:endParaRPr lang="en-US" sz="4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0724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DAF08DE-5470-4B7A-86BA-45ECC6E9E6A5}"/>
              </a:ext>
            </a:extLst>
          </p:cNvPr>
          <p:cNvSpPr>
            <a:spLocks noGrp="1"/>
          </p:cNvSpPr>
          <p:nvPr>
            <p:ph type="subTitle" idx="1"/>
          </p:nvPr>
        </p:nvSpPr>
        <p:spPr>
          <a:xfrm>
            <a:off x="1184489" y="2401888"/>
            <a:ext cx="10156297" cy="1655762"/>
          </a:xfrm>
        </p:spPr>
        <p:txBody>
          <a:bodyPr/>
          <a:lstStyle/>
          <a:p>
            <a:pPr algn="ctr"/>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in numbers...</a:t>
            </a:r>
            <a:endParaRPr lang="en-IE" sz="4800"/>
          </a:p>
        </p:txBody>
      </p:sp>
      <p:sp>
        <p:nvSpPr>
          <p:cNvPr id="8" name="Slide Number Placeholder 2">
            <a:extLst>
              <a:ext uri="{FF2B5EF4-FFF2-40B4-BE49-F238E27FC236}">
                <a16:creationId xmlns:a16="http://schemas.microsoft.com/office/drawing/2014/main" id="{80A79D21-5C28-4A0D-B7C8-357724D26009}"/>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36</a:t>
            </a:fld>
            <a:endParaRPr lang="en-GB">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8F09CF2-FB18-4522-9EE5-F73C62B18722}"/>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5875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37</a:t>
            </a:fld>
            <a:endParaRPr lang="en-GB"/>
          </a:p>
        </p:txBody>
      </p:sp>
      <p:sp>
        <p:nvSpPr>
          <p:cNvPr id="4" name="Title 3"/>
          <p:cNvSpPr>
            <a:spLocks noGrp="1"/>
          </p:cNvSpPr>
          <p:nvPr>
            <p:ph type="title"/>
          </p:nvPr>
        </p:nvSpPr>
        <p:spPr>
          <a:xfrm>
            <a:off x="838200" y="284602"/>
            <a:ext cx="11962684" cy="782357"/>
          </a:xfrm>
        </p:spPr>
        <p:txBody>
          <a:bodyPr>
            <a:normAutofit/>
          </a:bodyPr>
          <a:lstStyle/>
          <a:p>
            <a:r>
              <a:rPr lang="en-IE" sz="3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Number of publications in Cellar per collection </a:t>
            </a:r>
            <a:r>
              <a:rPr lang="en-IE" sz="2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IE" sz="2400" b="1"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a:t>
            </a:r>
            <a:r>
              <a:rPr lang="en-IE" sz="2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2025)</a:t>
            </a:r>
            <a:endParaRPr lang="en-US" sz="2400">
              <a:effectLst>
                <a:outerShdw blurRad="38100" dist="38100" dir="2700000" algn="tl">
                  <a:srgbClr val="000000">
                    <a:alpha val="43137"/>
                  </a:srgbClr>
                </a:outerShdw>
              </a:effectLst>
              <a:cs typeface="Calibri" panose="020F0502020204030204" pitchFamily="34" charset="0"/>
            </a:endParaRPr>
          </a:p>
        </p:txBody>
      </p:sp>
      <p:graphicFrame>
        <p:nvGraphicFramePr>
          <p:cNvPr id="7" name="Table 6"/>
          <p:cNvGraphicFramePr>
            <a:graphicFrameLocks noGrp="1"/>
          </p:cNvGraphicFramePr>
          <p:nvPr/>
        </p:nvGraphicFramePr>
        <p:xfrm>
          <a:off x="1088568" y="1381771"/>
          <a:ext cx="8674394" cy="4770120"/>
        </p:xfrm>
        <a:graphic>
          <a:graphicData uri="http://schemas.openxmlformats.org/drawingml/2006/table">
            <a:tbl>
              <a:tblPr firstRow="1" bandRow="1">
                <a:tableStyleId>{5940675A-B579-460E-94D1-54222C63F5DA}</a:tableStyleId>
              </a:tblPr>
              <a:tblGrid>
                <a:gridCol w="4888026">
                  <a:extLst>
                    <a:ext uri="{9D8B030D-6E8A-4147-A177-3AD203B41FA5}">
                      <a16:colId xmlns:a16="http://schemas.microsoft.com/office/drawing/2014/main" val="1770206144"/>
                    </a:ext>
                  </a:extLst>
                </a:gridCol>
                <a:gridCol w="3786368">
                  <a:extLst>
                    <a:ext uri="{9D8B030D-6E8A-4147-A177-3AD203B41FA5}">
                      <a16:colId xmlns:a16="http://schemas.microsoft.com/office/drawing/2014/main" val="3795182942"/>
                    </a:ext>
                  </a:extLst>
                </a:gridCol>
              </a:tblGrid>
              <a:tr h="356969">
                <a:tc>
                  <a:txBody>
                    <a:bodyPr/>
                    <a:lstStyle/>
                    <a:p>
                      <a:r>
                        <a:rPr lang="en-IE" sz="2000" b="1"/>
                        <a:t>Collection name</a:t>
                      </a:r>
                      <a:endParaRPr lang="en-US" sz="2000" b="1">
                        <a:solidFill>
                          <a:schemeClr val="tx1"/>
                        </a:solidFill>
                        <a:latin typeface="Calibri" panose="020F0502020204030204" pitchFamily="34" charset="0"/>
                        <a:cs typeface="Calibri" panose="020F0502020204030204" pitchFamily="34" charset="0"/>
                      </a:endParaRPr>
                    </a:p>
                  </a:txBody>
                  <a:tcPr/>
                </a:tc>
                <a:tc>
                  <a:txBody>
                    <a:bodyPr/>
                    <a:lstStyle/>
                    <a:p>
                      <a:r>
                        <a:rPr lang="en-IE" sz="2000" b="1"/>
                        <a:t>Total</a:t>
                      </a:r>
                      <a:endParaRPr lang="en-US" sz="2000" b="1">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8167498"/>
                  </a:ext>
                </a:extLst>
              </a:tr>
              <a:tr h="370840">
                <a:tc>
                  <a:txBody>
                    <a:bodyPr/>
                    <a:lstStyle/>
                    <a:p>
                      <a:r>
                        <a:rPr lang="en-US" sz="2000"/>
                        <a:t>General publications</a:t>
                      </a:r>
                      <a:endParaRPr lang="en-US" sz="200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220,351</a:t>
                      </a:r>
                      <a:endParaRPr lang="en-US" sz="20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669189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Legal resources</a:t>
                      </a:r>
                      <a:endParaRPr lang="en-US" sz="200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1,031,258</a:t>
                      </a:r>
                      <a:endParaRPr lang="en-US" sz="20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61961768"/>
                  </a:ext>
                </a:extLst>
              </a:tr>
              <a:tr h="370840">
                <a:tc>
                  <a:txBody>
                    <a:bodyPr/>
                    <a:lstStyle/>
                    <a:p>
                      <a:pPr marL="360000" marR="0" lvl="1" indent="0" algn="l" defTabSz="914400" rtl="0" eaLnBrk="1" fontAlgn="auto" latinLnBrk="0" hangingPunct="1">
                        <a:lnSpc>
                          <a:spcPct val="100000"/>
                        </a:lnSpc>
                        <a:spcBef>
                          <a:spcPts val="0"/>
                        </a:spcBef>
                        <a:spcAft>
                          <a:spcPts val="600"/>
                        </a:spcAft>
                        <a:buClrTx/>
                        <a:buSzTx/>
                        <a:buFontTx/>
                        <a:buNone/>
                        <a:tabLst/>
                        <a:defRPr/>
                      </a:pPr>
                      <a:r>
                        <a:rPr lang="en-US" sz="2000"/>
                        <a:t>Official Journal </a:t>
                      </a:r>
                    </a:p>
                    <a:p>
                      <a:pPr marL="359410" lvl="1">
                        <a:spcBef>
                          <a:spcPts val="0"/>
                        </a:spcBef>
                        <a:spcAft>
                          <a:spcPts val="600"/>
                        </a:spcAft>
                      </a:pPr>
                      <a:r>
                        <a:rPr lang="en-US" sz="2000"/>
                        <a:t>Official Journal Act</a:t>
                      </a:r>
                    </a:p>
                    <a:p>
                      <a:pPr marL="359410" lvl="1">
                        <a:spcBef>
                          <a:spcPts val="0"/>
                        </a:spcBef>
                        <a:spcAft>
                          <a:spcPts val="600"/>
                        </a:spcAft>
                      </a:pPr>
                      <a:r>
                        <a:rPr lang="en-US" sz="2000"/>
                        <a:t>Secondary legislation </a:t>
                      </a:r>
                      <a:r>
                        <a:rPr lang="en-US" sz="900"/>
                        <a:t>(regulations, decisions, directives, budgets, opinions, guidelines, etc.)</a:t>
                      </a:r>
                    </a:p>
                    <a:p>
                      <a:pPr marL="359410" lvl="1">
                        <a:spcBef>
                          <a:spcPts val="0"/>
                        </a:spcBef>
                        <a:spcAft>
                          <a:spcPts val="600"/>
                        </a:spcAft>
                        <a:buNone/>
                      </a:pPr>
                      <a:r>
                        <a:rPr lang="en-US" sz="2000"/>
                        <a:t>Preparatory acts</a:t>
                      </a:r>
                      <a:endParaRPr lang="en-US"/>
                    </a:p>
                    <a:p>
                      <a:pPr marL="360000" lvl="1">
                        <a:spcBef>
                          <a:spcPts val="0"/>
                        </a:spcBef>
                        <a:spcAft>
                          <a:spcPts val="600"/>
                        </a:spcAft>
                      </a:pPr>
                      <a:r>
                        <a:rPr lang="en-US" sz="2000"/>
                        <a:t>Case law</a:t>
                      </a:r>
                    </a:p>
                    <a:p>
                      <a:pPr marL="360000" lvl="1">
                        <a:spcBef>
                          <a:spcPts val="0"/>
                        </a:spcBef>
                        <a:spcAft>
                          <a:spcPts val="600"/>
                        </a:spcAft>
                      </a:pPr>
                      <a:r>
                        <a:rPr lang="en-US" sz="2000"/>
                        <a:t>National implementing measures</a:t>
                      </a:r>
                    </a:p>
                    <a:p>
                      <a:pPr marL="360000" lvl="1">
                        <a:spcBef>
                          <a:spcPts val="0"/>
                        </a:spcBef>
                        <a:spcAft>
                          <a:spcPts val="600"/>
                        </a:spcAft>
                      </a:pPr>
                      <a:r>
                        <a:rPr lang="en-US" sz="2000"/>
                        <a:t>OJ C series </a:t>
                      </a:r>
                    </a:p>
                    <a:p>
                      <a:pPr marL="360000" marR="0" lvl="1" indent="0" algn="l" defTabSz="914400" rtl="0" eaLnBrk="1" fontAlgn="auto" latinLnBrk="0" hangingPunct="1">
                        <a:lnSpc>
                          <a:spcPct val="100000"/>
                        </a:lnSpc>
                        <a:spcBef>
                          <a:spcPts val="0"/>
                        </a:spcBef>
                        <a:spcAft>
                          <a:spcPts val="600"/>
                        </a:spcAft>
                        <a:buClrTx/>
                        <a:buSzTx/>
                        <a:buFontTx/>
                        <a:buNone/>
                        <a:tabLst/>
                        <a:defRPr/>
                      </a:pPr>
                      <a:r>
                        <a:rPr lang="en-IE" sz="2000"/>
                        <a:t>….</a:t>
                      </a:r>
                      <a:r>
                        <a:rPr lang="en-US" sz="2000"/>
                        <a:t> </a:t>
                      </a:r>
                    </a:p>
                    <a:p>
                      <a:pPr marL="360000" lvl="1">
                        <a:spcBef>
                          <a:spcPts val="0"/>
                        </a:spcBef>
                        <a:spcAft>
                          <a:spcPts val="600"/>
                        </a:spcAft>
                      </a:pPr>
                      <a:endParaRPr lang="en-US" sz="200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a:t>44,565</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a:t>14,665</a:t>
                      </a:r>
                      <a:endParaRPr lang="en-IE" sz="2000"/>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a:t>175,491</a:t>
                      </a:r>
                      <a:endParaRPr lang="en-IE" sz="2000"/>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400"/>
                    </a:p>
                    <a:p>
                      <a:pPr marL="0" marR="0" lvl="0" indent="0" algn="l" defTabSz="914400" eaLnBrk="1" fontAlgn="auto" latinLnBrk="0" hangingPunct="1">
                        <a:lnSpc>
                          <a:spcPct val="100000"/>
                        </a:lnSpc>
                        <a:spcBef>
                          <a:spcPts val="0"/>
                        </a:spcBef>
                        <a:spcAft>
                          <a:spcPts val="600"/>
                        </a:spcAft>
                        <a:buClrTx/>
                        <a:buSzTx/>
                        <a:buFontTx/>
                        <a:buNone/>
                        <a:tabLst/>
                        <a:defRPr/>
                      </a:pPr>
                      <a:r>
                        <a:rPr lang="en-US" sz="2000"/>
                        <a:t>266,882</a:t>
                      </a:r>
                    </a:p>
                    <a:p>
                      <a:pPr marL="0" marR="0" lvl="0" indent="0" algn="l" defTabSz="914400" eaLnBrk="1" fontAlgn="auto" latinLnBrk="0" hangingPunct="1">
                        <a:lnSpc>
                          <a:spcPct val="100000"/>
                        </a:lnSpc>
                        <a:spcBef>
                          <a:spcPts val="0"/>
                        </a:spcBef>
                        <a:spcAft>
                          <a:spcPts val="600"/>
                        </a:spcAft>
                        <a:buClrTx/>
                        <a:buSzTx/>
                        <a:buFontTx/>
                        <a:buNone/>
                        <a:tabLst/>
                        <a:defRPr/>
                      </a:pPr>
                      <a:r>
                        <a:rPr lang="en-US" sz="2000"/>
                        <a:t>89,384</a:t>
                      </a:r>
                    </a:p>
                    <a:p>
                      <a:pPr marL="0" marR="0" lvl="0" indent="0" algn="l" defTabSz="914400" eaLnBrk="1" fontAlgn="auto" latinLnBrk="0" hangingPunct="1">
                        <a:lnSpc>
                          <a:spcPct val="100000"/>
                        </a:lnSpc>
                        <a:spcBef>
                          <a:spcPts val="0"/>
                        </a:spcBef>
                        <a:spcAft>
                          <a:spcPts val="600"/>
                        </a:spcAft>
                        <a:buClrTx/>
                        <a:buSzTx/>
                        <a:buFontTx/>
                        <a:buNone/>
                        <a:tabLst/>
                        <a:defRPr/>
                      </a:pPr>
                      <a:r>
                        <a:rPr lang="en-IE" sz="2000"/>
                        <a:t>186,239</a:t>
                      </a:r>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51,635</a:t>
                      </a:r>
                      <a:endParaRPr lang="en-IE" sz="2000"/>
                    </a:p>
                    <a:p>
                      <a:pPr>
                        <a:buNone/>
                      </a:pPr>
                      <a:r>
                        <a:rPr lang="en-IE" sz="2000"/>
                        <a:t>….</a:t>
                      </a:r>
                      <a:endParaRPr lang="en-US" sz="20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91192935"/>
                  </a:ext>
                </a:extLst>
              </a:tr>
            </a:tbl>
          </a:graphicData>
        </a:graphic>
      </p:graphicFrame>
      <p:sp>
        <p:nvSpPr>
          <p:cNvPr id="2" name="Rectangle 1"/>
          <p:cNvSpPr/>
          <p:nvPr/>
        </p:nvSpPr>
        <p:spPr>
          <a:xfrm>
            <a:off x="1792878" y="6164576"/>
            <a:ext cx="7265773" cy="369332"/>
          </a:xfrm>
          <a:prstGeom prst="rect">
            <a:avLst/>
          </a:prstGeom>
        </p:spPr>
        <p:txBody>
          <a:bodyPr wrap="square">
            <a:spAutoFit/>
          </a:bodyPr>
          <a:lstStyle/>
          <a:p>
            <a:pPr lvl="0">
              <a:defRPr/>
            </a:pPr>
            <a:r>
              <a:rPr lang="en-IE">
                <a:solidFill>
                  <a:srgbClr val="004494"/>
                </a:solidFill>
              </a:rPr>
              <a:t>Multiply by number of languages and by number of file formats</a:t>
            </a:r>
            <a:endParaRPr lang="en-US">
              <a:solidFill>
                <a:srgbClr val="004494"/>
              </a:solidFill>
            </a:endParaRPr>
          </a:p>
        </p:txBody>
      </p:sp>
      <p:sp>
        <p:nvSpPr>
          <p:cNvPr id="8" name="TextBox 7">
            <a:extLst>
              <a:ext uri="{FF2B5EF4-FFF2-40B4-BE49-F238E27FC236}">
                <a16:creationId xmlns:a16="http://schemas.microsoft.com/office/drawing/2014/main" id="{5E5B2C20-366D-4551-87E1-F346260826A5}"/>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603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9BDAF63F-3B11-4B1F-A536-5A4F1388F5AD}"/>
              </a:ext>
            </a:extLst>
          </p:cNvPr>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38</a:t>
            </a:fld>
            <a:endParaRPr lang="en-GB">
              <a:latin typeface="Calibri" panose="020F0502020204030204" pitchFamily="34" charset="0"/>
              <a:cs typeface="Calibri" panose="020F0502020204030204" pitchFamily="34" charset="0"/>
            </a:endParaRPr>
          </a:p>
        </p:txBody>
      </p:sp>
      <p:sp>
        <p:nvSpPr>
          <p:cNvPr id="12" name="Title 11">
            <a:extLst>
              <a:ext uri="{FF2B5EF4-FFF2-40B4-BE49-F238E27FC236}">
                <a16:creationId xmlns:a16="http://schemas.microsoft.com/office/drawing/2014/main" id="{DC2375CA-F5DC-BDC4-EDD7-19B3901854D5}"/>
              </a:ext>
            </a:extLst>
          </p:cNvPr>
          <p:cNvSpPr>
            <a:spLocks noGrp="1"/>
          </p:cNvSpPr>
          <p:nvPr>
            <p:ph type="title"/>
          </p:nvPr>
        </p:nvSpPr>
        <p:spPr/>
        <p:txBody>
          <a:bodyPr/>
          <a:lstStyle/>
          <a:p>
            <a:r>
              <a:rPr lang="en-I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Cellar’s ingestion statistics</a:t>
            </a:r>
            <a:endParaRPr lang="en-IE" sz="4400"/>
          </a:p>
        </p:txBody>
      </p:sp>
      <p:sp>
        <p:nvSpPr>
          <p:cNvPr id="8" name="TextBox 7">
            <a:extLst>
              <a:ext uri="{FF2B5EF4-FFF2-40B4-BE49-F238E27FC236}">
                <a16:creationId xmlns:a16="http://schemas.microsoft.com/office/drawing/2014/main" id="{EB51F079-B978-4D97-92C1-3364D0335051}"/>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714936FE-E622-DCF9-6EC4-61EBFCC34F41}"/>
              </a:ext>
            </a:extLst>
          </p:cNvPr>
          <p:cNvGraphicFramePr>
            <a:graphicFrameLocks/>
          </p:cNvGraphicFramePr>
          <p:nvPr/>
        </p:nvGraphicFramePr>
        <p:xfrm>
          <a:off x="544375" y="2476666"/>
          <a:ext cx="9737959" cy="3300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292695D8-B733-8CE6-8818-E99FC56B5420}"/>
              </a:ext>
            </a:extLst>
          </p:cNvPr>
          <p:cNvGraphicFramePr>
            <a:graphicFrameLocks noGrp="1"/>
          </p:cNvGraphicFramePr>
          <p:nvPr/>
        </p:nvGraphicFramePr>
        <p:xfrm>
          <a:off x="9424635" y="1727851"/>
          <a:ext cx="2547547" cy="690884"/>
        </p:xfrm>
        <a:graphic>
          <a:graphicData uri="http://schemas.openxmlformats.org/drawingml/2006/table">
            <a:tbl>
              <a:tblPr>
                <a:tableStyleId>{5C22544A-7EE6-4342-B048-85BDC9FD1C3A}</a:tableStyleId>
              </a:tblPr>
              <a:tblGrid>
                <a:gridCol w="1798620">
                  <a:extLst>
                    <a:ext uri="{9D8B030D-6E8A-4147-A177-3AD203B41FA5}">
                      <a16:colId xmlns:a16="http://schemas.microsoft.com/office/drawing/2014/main" val="3127726609"/>
                    </a:ext>
                  </a:extLst>
                </a:gridCol>
                <a:gridCol w="748927">
                  <a:extLst>
                    <a:ext uri="{9D8B030D-6E8A-4147-A177-3AD203B41FA5}">
                      <a16:colId xmlns:a16="http://schemas.microsoft.com/office/drawing/2014/main" val="120845335"/>
                    </a:ext>
                  </a:extLst>
                </a:gridCol>
              </a:tblGrid>
              <a:tr h="328724">
                <a:tc>
                  <a:txBody>
                    <a:bodyPr/>
                    <a:lstStyle/>
                    <a:p>
                      <a:pPr algn="l" fontAlgn="b"/>
                      <a:r>
                        <a:rPr lang="en-IE" sz="1600" b="0" i="0" u="none" strike="noStrike">
                          <a:solidFill>
                            <a:schemeClr val="tx1"/>
                          </a:solidFill>
                          <a:effectLst/>
                          <a:latin typeface="Calibri" panose="020F0502020204030204" pitchFamily="34" charset="0"/>
                          <a:cs typeface="Calibri" panose="020F0502020204030204" pitchFamily="34" charset="0"/>
                        </a:rPr>
                        <a:t>Avg. Monthly in 2024</a:t>
                      </a:r>
                    </a:p>
                  </a:txBody>
                  <a:tcPr marL="6350" marR="6350" marT="6350" marB="0" anchor="b"/>
                </a:tc>
                <a:tc>
                  <a:txBody>
                    <a:bodyPr/>
                    <a:lstStyle/>
                    <a:p>
                      <a:pPr algn="r" fontAlgn="b"/>
                      <a:r>
                        <a:rPr lang="en-IE" sz="1600" b="0" u="none" strike="noStrike">
                          <a:solidFill>
                            <a:schemeClr val="tx1"/>
                          </a:solidFill>
                          <a:effectLst/>
                          <a:latin typeface="Calibri" panose="020F0502020204030204" pitchFamily="34" charset="0"/>
                          <a:cs typeface="Calibri" panose="020F0502020204030204" pitchFamily="34" charset="0"/>
                        </a:rPr>
                        <a:t>~93500</a:t>
                      </a:r>
                      <a:endParaRPr lang="en-IE" sz="1600" b="0" i="0" u="none" strike="noStrike">
                        <a:solidFill>
                          <a:schemeClr val="tx1"/>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2031455400"/>
                  </a:ext>
                </a:extLst>
              </a:tr>
              <a:tr h="362160">
                <a:tc>
                  <a:txBody>
                    <a:bodyPr/>
                    <a:lstStyle/>
                    <a:p>
                      <a:pPr algn="l" fontAlgn="b"/>
                      <a:r>
                        <a:rPr lang="en-IE" sz="1600" b="0" u="none" strike="noStrike">
                          <a:solidFill>
                            <a:schemeClr val="tx1"/>
                          </a:solidFill>
                          <a:effectLst/>
                          <a:latin typeface="Calibri" panose="020F0502020204030204" pitchFamily="34" charset="0"/>
                          <a:cs typeface="Calibri" panose="020F0502020204030204" pitchFamily="34" charset="0"/>
                        </a:rPr>
                        <a:t>Avg. Daily in 2024</a:t>
                      </a:r>
                      <a:endParaRPr lang="en-IE" sz="1600" b="0" i="0" u="none" strike="noStrike">
                        <a:solidFill>
                          <a:schemeClr val="tx1"/>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IE" sz="1600" b="0" u="none" strike="noStrike">
                          <a:solidFill>
                            <a:schemeClr val="tx1"/>
                          </a:solidFill>
                          <a:effectLst/>
                          <a:latin typeface="Calibri" panose="020F0502020204030204" pitchFamily="34" charset="0"/>
                          <a:cs typeface="Calibri" panose="020F0502020204030204" pitchFamily="34" charset="0"/>
                        </a:rPr>
                        <a:t>~3100</a:t>
                      </a:r>
                      <a:endParaRPr lang="en-IE" sz="1600" b="0" i="0" u="none" strike="noStrike">
                        <a:solidFill>
                          <a:schemeClr val="tx1"/>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596647261"/>
                  </a:ext>
                </a:extLst>
              </a:tr>
            </a:tbl>
          </a:graphicData>
        </a:graphic>
      </p:graphicFrame>
    </p:spTree>
    <p:extLst>
      <p:ext uri="{BB962C8B-B14F-4D97-AF65-F5344CB8AC3E}">
        <p14:creationId xmlns:p14="http://schemas.microsoft.com/office/powerpoint/2010/main" val="3717536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69" y="60625"/>
            <a:ext cx="9849678" cy="782357"/>
          </a:xfrm>
        </p:spPr>
        <p:txBody>
          <a:bodyPr>
            <a:normAutofit fontScale="90000"/>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Distribution of API requests per file type</a:t>
            </a:r>
            <a:endParaRPr lang="en-IE" sz="2200" b="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F5E803C-BE42-4CC6-9896-B34B322B40F5}"/>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6" name="Slide Number Placeholder 2">
            <a:extLst>
              <a:ext uri="{FF2B5EF4-FFF2-40B4-BE49-F238E27FC236}">
                <a16:creationId xmlns:a16="http://schemas.microsoft.com/office/drawing/2014/main" id="{308FE199-F7AA-E527-498D-916C1D6B3194}"/>
              </a:ext>
            </a:extLst>
          </p:cNvPr>
          <p:cNvSpPr>
            <a:spLocks noGrp="1"/>
          </p:cNvSpPr>
          <p:nvPr>
            <p:ph type="sldNum" sz="quarter" idx="12"/>
          </p:nvPr>
        </p:nvSpPr>
        <p:spPr>
          <a:xfrm>
            <a:off x="527098" y="6095844"/>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39</a:t>
            </a:fld>
            <a:endParaRPr lang="en-GB">
              <a:latin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7523FA20-F2A3-5117-3AED-67DCB586EA42}"/>
              </a:ext>
            </a:extLst>
          </p:cNvPr>
          <p:cNvGraphicFramePr>
            <a:graphicFrameLocks/>
          </p:cNvGraphicFramePr>
          <p:nvPr>
            <p:extLst>
              <p:ext uri="{D42A27DB-BD31-4B8C-83A1-F6EECF244321}">
                <p14:modId xmlns:p14="http://schemas.microsoft.com/office/powerpoint/2010/main" val="1073693524"/>
              </p:ext>
            </p:extLst>
          </p:nvPr>
        </p:nvGraphicFramePr>
        <p:xfrm>
          <a:off x="788369" y="1066959"/>
          <a:ext cx="10761921" cy="5790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022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D5C9B8-4EF7-48BF-A6C7-B2CAAF1E04E7}"/>
              </a:ext>
            </a:extLst>
          </p:cNvPr>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4</a:t>
            </a:fld>
            <a:endParaRPr lang="en-GB">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9B69DEE0-2BCA-4C37-BE11-2DD3475B468D}"/>
              </a:ext>
            </a:extLst>
          </p:cNvPr>
          <p:cNvSpPr>
            <a:spLocks noGrp="1"/>
          </p:cNvSpPr>
          <p:nvPr>
            <p:ph type="title"/>
          </p:nvPr>
        </p:nvSpPr>
        <p:spPr/>
        <p:txBody>
          <a:bodyPr/>
          <a:lstStyle/>
          <a:p>
            <a:r>
              <a:rPr lang="en-IE" sz="4800" b="1">
                <a:latin typeface="Calibri" panose="020F0502020204030204" pitchFamily="34" charset="0"/>
                <a:cs typeface="Calibri" panose="020F0502020204030204" pitchFamily="34" charset="0"/>
              </a:rPr>
              <a:t>Acronyms</a:t>
            </a:r>
          </a:p>
        </p:txBody>
      </p:sp>
      <p:graphicFrame>
        <p:nvGraphicFramePr>
          <p:cNvPr id="5" name="Table 5">
            <a:extLst>
              <a:ext uri="{FF2B5EF4-FFF2-40B4-BE49-F238E27FC236}">
                <a16:creationId xmlns:a16="http://schemas.microsoft.com/office/drawing/2014/main" id="{11341FB7-581A-48D2-ACB6-77585D5583C6}"/>
              </a:ext>
            </a:extLst>
          </p:cNvPr>
          <p:cNvGraphicFramePr>
            <a:graphicFrameLocks noGrp="1"/>
          </p:cNvGraphicFramePr>
          <p:nvPr>
            <p:extLst>
              <p:ext uri="{D42A27DB-BD31-4B8C-83A1-F6EECF244321}">
                <p14:modId xmlns:p14="http://schemas.microsoft.com/office/powerpoint/2010/main" val="3870570665"/>
              </p:ext>
            </p:extLst>
          </p:nvPr>
        </p:nvGraphicFramePr>
        <p:xfrm>
          <a:off x="970722" y="1427946"/>
          <a:ext cx="9750425" cy="4767346"/>
        </p:xfrm>
        <a:graphic>
          <a:graphicData uri="http://schemas.openxmlformats.org/drawingml/2006/table">
            <a:tbl>
              <a:tblPr bandRow="1">
                <a:tableStyleId>{5C22544A-7EE6-4342-B048-85BDC9FD1C3A}</a:tableStyleId>
              </a:tblPr>
              <a:tblGrid>
                <a:gridCol w="1639128">
                  <a:extLst>
                    <a:ext uri="{9D8B030D-6E8A-4147-A177-3AD203B41FA5}">
                      <a16:colId xmlns:a16="http://schemas.microsoft.com/office/drawing/2014/main" val="1151668643"/>
                    </a:ext>
                  </a:extLst>
                </a:gridCol>
                <a:gridCol w="8111297">
                  <a:extLst>
                    <a:ext uri="{9D8B030D-6E8A-4147-A177-3AD203B41FA5}">
                      <a16:colId xmlns:a16="http://schemas.microsoft.com/office/drawing/2014/main" val="1334648341"/>
                    </a:ext>
                  </a:extLst>
                </a:gridCol>
              </a:tblGrid>
              <a:tr h="420110">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API</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Application Programming Interface</a:t>
                      </a:r>
                    </a:p>
                  </a:txBody>
                  <a:tcPr marL="6350" marR="6350" marT="6350" marB="0" anchor="b"/>
                </a:tc>
                <a:extLst>
                  <a:ext uri="{0D108BD9-81ED-4DB2-BD59-A6C34878D82A}">
                    <a16:rowId xmlns:a16="http://schemas.microsoft.com/office/drawing/2014/main" val="1428838759"/>
                  </a:ext>
                </a:extLst>
              </a:tr>
              <a:tr h="351404">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CDM</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Common Data Model (OWL ontology describing EU publications domain)</a:t>
                      </a:r>
                    </a:p>
                  </a:txBody>
                  <a:tcPr marL="6350" marR="6350" marT="6350" marB="0" anchor="b"/>
                </a:tc>
                <a:extLst>
                  <a:ext uri="{0D108BD9-81ED-4DB2-BD59-A6C34878D82A}">
                    <a16:rowId xmlns:a16="http://schemas.microsoft.com/office/drawing/2014/main" val="851575095"/>
                  </a:ext>
                </a:extLst>
              </a:tr>
              <a:tr h="342900">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FORMEX</a:t>
                      </a:r>
                    </a:p>
                  </a:txBody>
                  <a:tcPr marL="6350" marR="6350" marT="6350" marB="0" anchor="b"/>
                </a:tc>
                <a:tc>
                  <a:txBody>
                    <a:bodyPr/>
                    <a:lstStyle/>
                    <a:p>
                      <a:pPr algn="l" fontAlgn="b">
                        <a:spcBef>
                          <a:spcPts val="600"/>
                        </a:spcBef>
                        <a:spcAft>
                          <a:spcPts val="600"/>
                        </a:spcAft>
                      </a:pPr>
                      <a:r>
                        <a:rPr lang="en-US" sz="1600" kern="1200">
                          <a:solidFill>
                            <a:schemeClr val="dk1"/>
                          </a:solidFill>
                          <a:latin typeface="Calibri" panose="020F0502020204030204" pitchFamily="34" charset="0"/>
                          <a:ea typeface="+mn-ea"/>
                          <a:cs typeface="Calibri" panose="020F0502020204030204" pitchFamily="34" charset="0"/>
                        </a:rPr>
                        <a:t>Formalized Exchange of Electronic Publications</a:t>
                      </a:r>
                    </a:p>
                  </a:txBody>
                  <a:tcPr marL="6350" marR="6350" marT="6350" marB="0" anchor="b"/>
                </a:tc>
                <a:extLst>
                  <a:ext uri="{0D108BD9-81ED-4DB2-BD59-A6C34878D82A}">
                    <a16:rowId xmlns:a16="http://schemas.microsoft.com/office/drawing/2014/main" val="698790762"/>
                  </a:ext>
                </a:extLst>
              </a:tr>
              <a:tr h="361950">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FMX</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FORMEX file extension (.fmx4)</a:t>
                      </a:r>
                    </a:p>
                  </a:txBody>
                  <a:tcPr marL="6350" marR="6350" marT="6350" marB="0" anchor="b"/>
                </a:tc>
                <a:extLst>
                  <a:ext uri="{0D108BD9-81ED-4DB2-BD59-A6C34878D82A}">
                    <a16:rowId xmlns:a16="http://schemas.microsoft.com/office/drawing/2014/main" val="3837110829"/>
                  </a:ext>
                </a:extLst>
              </a:tr>
              <a:tr h="371475">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IMMC</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Interinstitutional Metadata Maintenance Committee</a:t>
                      </a:r>
                    </a:p>
                  </a:txBody>
                  <a:tcPr marL="6350" marR="6350" marT="6350" marB="0" anchor="b"/>
                </a:tc>
                <a:extLst>
                  <a:ext uri="{0D108BD9-81ED-4DB2-BD59-A6C34878D82A}">
                    <a16:rowId xmlns:a16="http://schemas.microsoft.com/office/drawing/2014/main" val="55509772"/>
                  </a:ext>
                </a:extLst>
              </a:tr>
              <a:tr h="333375">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METS</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Metadata Encoding &amp; Transmission Standard</a:t>
                      </a:r>
                    </a:p>
                  </a:txBody>
                  <a:tcPr marL="6350" marR="6350" marT="6350" marB="0" anchor="b"/>
                </a:tc>
                <a:extLst>
                  <a:ext uri="{0D108BD9-81ED-4DB2-BD59-A6C34878D82A}">
                    <a16:rowId xmlns:a16="http://schemas.microsoft.com/office/drawing/2014/main" val="1876299612"/>
                  </a:ext>
                </a:extLst>
              </a:tr>
              <a:tr h="342900">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OJ</a:t>
                      </a:r>
                    </a:p>
                  </a:txBody>
                  <a:tcPr marL="6350" marR="6350" marT="6350" marB="0" anchor="b"/>
                </a:tc>
                <a:tc>
                  <a:txBody>
                    <a:bodyPr/>
                    <a:lstStyle/>
                    <a:p>
                      <a:pPr algn="l" fontAlgn="b">
                        <a:spcBef>
                          <a:spcPts val="600"/>
                        </a:spcBef>
                        <a:spcAft>
                          <a:spcPts val="600"/>
                        </a:spcAft>
                      </a:pPr>
                      <a:r>
                        <a:rPr lang="en-US" sz="1600" kern="1200">
                          <a:solidFill>
                            <a:schemeClr val="dk1"/>
                          </a:solidFill>
                          <a:latin typeface="Calibri" panose="020F0502020204030204" pitchFamily="34" charset="0"/>
                          <a:ea typeface="+mn-ea"/>
                          <a:cs typeface="Calibri" panose="020F0502020204030204" pitchFamily="34" charset="0"/>
                        </a:rPr>
                        <a:t>Official Journal of the EU</a:t>
                      </a:r>
                    </a:p>
                  </a:txBody>
                  <a:tcPr marL="6350" marR="6350" marT="6350" marB="0" anchor="b"/>
                </a:tc>
                <a:extLst>
                  <a:ext uri="{0D108BD9-81ED-4DB2-BD59-A6C34878D82A}">
                    <a16:rowId xmlns:a16="http://schemas.microsoft.com/office/drawing/2014/main" val="1691233844"/>
                  </a:ext>
                </a:extLst>
              </a:tr>
              <a:tr h="361950">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OP</a:t>
                      </a:r>
                    </a:p>
                  </a:txBody>
                  <a:tcPr marL="6350" marR="6350" marT="6350" marB="0" anchor="b"/>
                </a:tc>
                <a:tc>
                  <a:txBody>
                    <a:bodyPr/>
                    <a:lstStyle/>
                    <a:p>
                      <a:pPr algn="l" fontAlgn="b">
                        <a:spcBef>
                          <a:spcPts val="600"/>
                        </a:spcBef>
                        <a:spcAft>
                          <a:spcPts val="600"/>
                        </a:spcAft>
                      </a:pPr>
                      <a:r>
                        <a:rPr lang="en-US" sz="1600" kern="1200">
                          <a:solidFill>
                            <a:schemeClr val="dk1"/>
                          </a:solidFill>
                          <a:latin typeface="Calibri" panose="020F0502020204030204" pitchFamily="34" charset="0"/>
                          <a:ea typeface="+mn-ea"/>
                          <a:cs typeface="Calibri" panose="020F0502020204030204" pitchFamily="34" charset="0"/>
                        </a:rPr>
                        <a:t>Publication Office of the EU</a:t>
                      </a:r>
                    </a:p>
                  </a:txBody>
                  <a:tcPr marL="6350" marR="6350" marT="6350" marB="0" anchor="b"/>
                </a:tc>
                <a:extLst>
                  <a:ext uri="{0D108BD9-81ED-4DB2-BD59-A6C34878D82A}">
                    <a16:rowId xmlns:a16="http://schemas.microsoft.com/office/drawing/2014/main" val="1463416310"/>
                  </a:ext>
                </a:extLst>
              </a:tr>
              <a:tr h="361950">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OWL</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Web Ontology Language</a:t>
                      </a:r>
                    </a:p>
                  </a:txBody>
                  <a:tcPr marL="6350" marR="6350" marT="6350" marB="0" anchor="b"/>
                </a:tc>
                <a:extLst>
                  <a:ext uri="{0D108BD9-81ED-4DB2-BD59-A6C34878D82A}">
                    <a16:rowId xmlns:a16="http://schemas.microsoft.com/office/drawing/2014/main" val="1514803824"/>
                  </a:ext>
                </a:extLst>
              </a:tr>
              <a:tr h="371475">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RDF</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Resource Description Framework</a:t>
                      </a:r>
                    </a:p>
                  </a:txBody>
                  <a:tcPr marL="6350" marR="6350" marT="6350" marB="0" anchor="b"/>
                </a:tc>
                <a:extLst>
                  <a:ext uri="{0D108BD9-81ED-4DB2-BD59-A6C34878D82A}">
                    <a16:rowId xmlns:a16="http://schemas.microsoft.com/office/drawing/2014/main" val="3569348575"/>
                  </a:ext>
                </a:extLst>
              </a:tr>
              <a:tr h="382619">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SPARQL</a:t>
                      </a:r>
                    </a:p>
                  </a:txBody>
                  <a:tcPr marL="6350" marR="6350" marT="6350" marB="0" anchor="b"/>
                </a:tc>
                <a:tc>
                  <a:txBody>
                    <a:bodyPr/>
                    <a:lstStyle/>
                    <a:p>
                      <a:pPr algn="l" fontAlgn="b">
                        <a:spcBef>
                          <a:spcPts val="600"/>
                        </a:spcBef>
                        <a:spcAft>
                          <a:spcPts val="600"/>
                        </a:spcAft>
                      </a:pPr>
                      <a:r>
                        <a:rPr lang="en-US" sz="1600" kern="1200">
                          <a:solidFill>
                            <a:schemeClr val="dk1"/>
                          </a:solidFill>
                          <a:latin typeface="Calibri" panose="020F0502020204030204" pitchFamily="34" charset="0"/>
                          <a:ea typeface="+mn-ea"/>
                          <a:cs typeface="Calibri" panose="020F0502020204030204" pitchFamily="34" charset="0"/>
                        </a:rPr>
                        <a:t>SPARQL Protocol and RDF Query Language</a:t>
                      </a:r>
                    </a:p>
                  </a:txBody>
                  <a:tcPr marL="6350" marR="6350" marT="6350" marB="0" anchor="b"/>
                </a:tc>
                <a:extLst>
                  <a:ext uri="{0D108BD9-81ED-4DB2-BD59-A6C34878D82A}">
                    <a16:rowId xmlns:a16="http://schemas.microsoft.com/office/drawing/2014/main" val="579235541"/>
                  </a:ext>
                </a:extLst>
              </a:tr>
              <a:tr h="382619">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UUID</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Universally Unique Identifier</a:t>
                      </a:r>
                    </a:p>
                  </a:txBody>
                  <a:tcPr marL="6350" marR="6350" marT="6350" marB="0" anchor="b"/>
                </a:tc>
                <a:extLst>
                  <a:ext uri="{0D108BD9-81ED-4DB2-BD59-A6C34878D82A}">
                    <a16:rowId xmlns:a16="http://schemas.microsoft.com/office/drawing/2014/main" val="2678392633"/>
                  </a:ext>
                </a:extLst>
              </a:tr>
              <a:tr h="382619">
                <a:tc>
                  <a:txBody>
                    <a:bodyPr/>
                    <a:lstStyle/>
                    <a:p>
                      <a:pPr algn="ctr"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XML</a:t>
                      </a:r>
                    </a:p>
                  </a:txBody>
                  <a:tcPr marL="6350" marR="6350" marT="6350" marB="0" anchor="b"/>
                </a:tc>
                <a:tc>
                  <a:txBody>
                    <a:bodyPr/>
                    <a:lstStyle/>
                    <a:p>
                      <a:pPr algn="l" fontAlgn="b">
                        <a:spcBef>
                          <a:spcPts val="600"/>
                        </a:spcBef>
                        <a:spcAft>
                          <a:spcPts val="600"/>
                        </a:spcAft>
                      </a:pPr>
                      <a:r>
                        <a:rPr lang="en-IE" sz="1600" kern="1200">
                          <a:solidFill>
                            <a:schemeClr val="dk1"/>
                          </a:solidFill>
                          <a:latin typeface="Calibri" panose="020F0502020204030204" pitchFamily="34" charset="0"/>
                          <a:ea typeface="+mn-ea"/>
                          <a:cs typeface="Calibri" panose="020F0502020204030204" pitchFamily="34" charset="0"/>
                        </a:rPr>
                        <a:t>Extensible Markup Language</a:t>
                      </a:r>
                    </a:p>
                  </a:txBody>
                  <a:tcPr marL="6350" marR="6350" marT="6350" marB="0" anchor="b"/>
                </a:tc>
                <a:extLst>
                  <a:ext uri="{0D108BD9-81ED-4DB2-BD59-A6C34878D82A}">
                    <a16:rowId xmlns:a16="http://schemas.microsoft.com/office/drawing/2014/main" val="3108269539"/>
                  </a:ext>
                </a:extLst>
              </a:tr>
            </a:tbl>
          </a:graphicData>
        </a:graphic>
      </p:graphicFrame>
    </p:spTree>
    <p:extLst>
      <p:ext uri="{BB962C8B-B14F-4D97-AF65-F5344CB8AC3E}">
        <p14:creationId xmlns:p14="http://schemas.microsoft.com/office/powerpoint/2010/main" val="3597195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86E0FC-4098-4915-8D3C-18584BDF6463}"/>
              </a:ext>
            </a:extLst>
          </p:cNvPr>
          <p:cNvSpPr>
            <a:spLocks noGrp="1"/>
          </p:cNvSpPr>
          <p:nvPr>
            <p:ph idx="1"/>
          </p:nvPr>
        </p:nvSpPr>
        <p:spPr/>
        <p:txBody>
          <a:bodyPr vert="horz" lIns="91440" tIns="45720" rIns="91440" bIns="45720" rtlCol="0" anchor="t">
            <a:noAutofit/>
          </a:bodyPr>
          <a:lstStyle/>
          <a:p>
            <a:pPr marL="0" indent="0">
              <a:buNone/>
            </a:pPr>
            <a:endParaRPr lang="fr-BE">
              <a:cs typeface="Arial"/>
            </a:endParaRPr>
          </a:p>
          <a:p>
            <a:pPr marL="0" indent="0">
              <a:buNone/>
            </a:pPr>
            <a:endParaRPr lang="en-IE">
              <a:cs typeface="Arial"/>
            </a:endParaRPr>
          </a:p>
          <a:p>
            <a:pPr marL="0" indent="0">
              <a:buNone/>
            </a:pPr>
            <a:endParaRPr lang="en-IE">
              <a:cs typeface="Arial"/>
            </a:endParaRPr>
          </a:p>
          <a:p>
            <a:pPr marL="0" indent="0">
              <a:buNone/>
            </a:pPr>
            <a:endParaRPr lang="en-IE">
              <a:cs typeface="Arial"/>
            </a:endParaRPr>
          </a:p>
          <a:p>
            <a:pPr marL="0" indent="0">
              <a:buNone/>
            </a:pPr>
            <a:endParaRPr lang="en-IE">
              <a:cs typeface="Arial"/>
            </a:endParaRPr>
          </a:p>
          <a:p>
            <a:pPr marL="0" indent="0">
              <a:buNone/>
            </a:pPr>
            <a:endParaRPr lang="en-IE">
              <a:cs typeface="Arial"/>
            </a:endParaRPr>
          </a:p>
        </p:txBody>
      </p:sp>
      <p:sp>
        <p:nvSpPr>
          <p:cNvPr id="3" name="Slide Number Placeholder 2">
            <a:extLst>
              <a:ext uri="{FF2B5EF4-FFF2-40B4-BE49-F238E27FC236}">
                <a16:creationId xmlns:a16="http://schemas.microsoft.com/office/drawing/2014/main" id="{54121CFF-61A8-49B7-B39E-BEBB228E98ED}"/>
              </a:ext>
            </a:extLst>
          </p:cNvPr>
          <p:cNvSpPr>
            <a:spLocks noGrp="1"/>
          </p:cNvSpPr>
          <p:nvPr>
            <p:ph type="sldNum" sz="quarter" idx="12"/>
          </p:nvPr>
        </p:nvSpPr>
        <p:spPr/>
        <p:txBody>
          <a:bodyPr/>
          <a:lstStyle/>
          <a:p>
            <a:fld id="{F46C79FD-C571-418B-AB0F-5EE936C85276}" type="slidenum">
              <a:rPr lang="en-GB" smtClean="0"/>
              <a:t>40</a:t>
            </a:fld>
            <a:endParaRPr lang="en-GB"/>
          </a:p>
        </p:txBody>
      </p:sp>
      <p:sp>
        <p:nvSpPr>
          <p:cNvPr id="4" name="Title 3">
            <a:extLst>
              <a:ext uri="{FF2B5EF4-FFF2-40B4-BE49-F238E27FC236}">
                <a16:creationId xmlns:a16="http://schemas.microsoft.com/office/drawing/2014/main" id="{F492DFA8-9D96-46E0-8033-983B7D04979A}"/>
              </a:ext>
            </a:extLst>
          </p:cNvPr>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Magnitude of Cellar’s dissemination</a:t>
            </a:r>
            <a:endParaRPr lang="en-US" sz="48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BF33B51-4664-4291-9D63-80B4435C7759}"/>
              </a:ext>
            </a:extLst>
          </p:cNvPr>
          <p:cNvSpPr/>
          <p:nvPr/>
        </p:nvSpPr>
        <p:spPr>
          <a:xfrm>
            <a:off x="1394085" y="1825625"/>
            <a:ext cx="4164874" cy="2614178"/>
          </a:xfrm>
          <a:prstGeom prst="roundRect">
            <a:avLst/>
          </a:prstGeom>
          <a:solidFill>
            <a:srgbClr val="1EC0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latin typeface="Calibri" panose="020F0502020204030204" pitchFamily="34" charset="0"/>
                <a:cs typeface="Calibri" panose="020F0502020204030204" pitchFamily="34" charset="0"/>
              </a:rPr>
              <a:t>Cellar's API</a:t>
            </a:r>
          </a:p>
          <a:p>
            <a:pPr algn="ctr"/>
            <a:endParaRPr lang="en-IE" sz="1600">
              <a:latin typeface="Calibri" panose="020F0502020204030204" pitchFamily="34" charset="0"/>
              <a:cs typeface="Calibri" panose="020F0502020204030204" pitchFamily="34" charset="0"/>
            </a:endParaRPr>
          </a:p>
          <a:p>
            <a:pPr algn="ctr"/>
            <a:r>
              <a:rPr lang="en-IE" sz="2800">
                <a:latin typeface="Calibri" panose="020F0502020204030204" pitchFamily="34" charset="0"/>
                <a:cs typeface="Calibri" panose="020F0502020204030204" pitchFamily="34" charset="0"/>
              </a:rPr>
              <a:t>metadata</a:t>
            </a:r>
          </a:p>
          <a:p>
            <a:pPr algn="ctr"/>
            <a:r>
              <a:rPr lang="en-IE" sz="2800">
                <a:latin typeface="Calibri" panose="020F0502020204030204" pitchFamily="34" charset="0"/>
                <a:cs typeface="Calibri" panose="020F0502020204030204" pitchFamily="34" charset="0"/>
              </a:rPr>
              <a:t>digital content</a:t>
            </a:r>
          </a:p>
          <a:p>
            <a:pPr algn="ctr"/>
            <a:r>
              <a:rPr lang="en-IE" sz="2800">
                <a:latin typeface="Calibri" panose="020F0502020204030204" pitchFamily="34" charset="0"/>
                <a:cs typeface="Calibri" panose="020F0502020204030204" pitchFamily="34" charset="0"/>
              </a:rPr>
              <a:t>RSS</a:t>
            </a:r>
          </a:p>
          <a:p>
            <a:pPr marL="285750" indent="-285750" algn="ctr">
              <a:buFont typeface="Arial" panose="020B0604020202020204" pitchFamily="34" charset="0"/>
              <a:buChar char="•"/>
            </a:pPr>
            <a:endParaRPr lang="en-IE" sz="200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3F65263-197C-4FD8-AB0F-36FCA6F12DF4}"/>
              </a:ext>
            </a:extLst>
          </p:cNvPr>
          <p:cNvSpPr/>
          <p:nvPr/>
        </p:nvSpPr>
        <p:spPr>
          <a:xfrm>
            <a:off x="6568991" y="1825625"/>
            <a:ext cx="4164874" cy="2614179"/>
          </a:xfrm>
          <a:prstGeom prst="roundRect">
            <a:avLst/>
          </a:prstGeom>
          <a:solidFill>
            <a:srgbClr val="1EC0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latin typeface="Calibri" panose="020F0502020204030204" pitchFamily="34" charset="0"/>
                <a:cs typeface="Calibri" panose="020F0502020204030204" pitchFamily="34" charset="0"/>
              </a:rPr>
              <a:t>SPARQL</a:t>
            </a:r>
          </a:p>
          <a:p>
            <a:pPr algn="ctr"/>
            <a:endParaRPr lang="en-IE" sz="4000" b="1">
              <a:latin typeface="Calibri" panose="020F0502020204030204" pitchFamily="34" charset="0"/>
              <a:cs typeface="Calibri" panose="020F0502020204030204" pitchFamily="34" charset="0"/>
            </a:endParaRPr>
          </a:p>
          <a:p>
            <a:pPr algn="ctr"/>
            <a:r>
              <a:rPr lang="en-IE" sz="2800">
                <a:latin typeface="Calibri" panose="020F0502020204030204" pitchFamily="34" charset="0"/>
                <a:cs typeface="Calibri" panose="020F0502020204030204" pitchFamily="34" charset="0"/>
              </a:rPr>
              <a:t>metadata</a:t>
            </a:r>
          </a:p>
          <a:p>
            <a:pPr algn="ctr"/>
            <a:endParaRPr lang="en-IE" sz="360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IE" sz="200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89821260-5B01-4AAB-964C-8F180E028505}"/>
              </a:ext>
            </a:extLst>
          </p:cNvPr>
          <p:cNvSpPr/>
          <p:nvPr/>
        </p:nvSpPr>
        <p:spPr>
          <a:xfrm>
            <a:off x="1394084" y="4646951"/>
            <a:ext cx="9339781" cy="1060578"/>
          </a:xfrm>
          <a:prstGeom prst="roundRect">
            <a:avLst/>
          </a:prstGeom>
          <a:solidFill>
            <a:srgbClr val="ED8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latin typeface="Calibri" panose="020F0502020204030204" pitchFamily="34" charset="0"/>
                <a:cs typeface="Calibri" panose="020F0502020204030204" pitchFamily="34" charset="0"/>
              </a:rPr>
              <a:t>~29 million hits per day in 2024</a:t>
            </a:r>
          </a:p>
        </p:txBody>
      </p:sp>
      <p:sp>
        <p:nvSpPr>
          <p:cNvPr id="8" name="TextBox 7">
            <a:extLst>
              <a:ext uri="{FF2B5EF4-FFF2-40B4-BE49-F238E27FC236}">
                <a16:creationId xmlns:a16="http://schemas.microsoft.com/office/drawing/2014/main" id="{0074E92F-0A3F-48FA-B620-ABCEC8E58F69}"/>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8324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21C779-233F-4C7C-8CBD-72E8363CFBE8}"/>
              </a:ext>
            </a:extLst>
          </p:cNvPr>
          <p:cNvSpPr>
            <a:spLocks noGrp="1"/>
          </p:cNvSpPr>
          <p:nvPr>
            <p:ph type="title"/>
          </p:nvPr>
        </p:nvSpPr>
        <p:spPr>
          <a:xfrm>
            <a:off x="970721" y="482860"/>
            <a:ext cx="11021253" cy="78235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Magnitude of data in Cellar </a:t>
            </a:r>
            <a:r>
              <a:rPr lang="en-IE" sz="2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(January 2025)</a:t>
            </a:r>
          </a:p>
        </p:txBody>
      </p:sp>
      <p:graphicFrame>
        <p:nvGraphicFramePr>
          <p:cNvPr id="4" name="Diagram 3">
            <a:extLst>
              <a:ext uri="{FF2B5EF4-FFF2-40B4-BE49-F238E27FC236}">
                <a16:creationId xmlns:a16="http://schemas.microsoft.com/office/drawing/2014/main" id="{C550EFB4-7547-46C6-B03B-CCFE8719ECB8}"/>
              </a:ext>
            </a:extLst>
          </p:cNvPr>
          <p:cNvGraphicFramePr/>
          <p:nvPr>
            <p:extLst>
              <p:ext uri="{D42A27DB-BD31-4B8C-83A1-F6EECF244321}">
                <p14:modId xmlns:p14="http://schemas.microsoft.com/office/powerpoint/2010/main" val="3017496946"/>
              </p:ext>
            </p:extLst>
          </p:nvPr>
        </p:nvGraphicFramePr>
        <p:xfrm>
          <a:off x="787400" y="1600200"/>
          <a:ext cx="10934700" cy="4470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1D20EDA6-52AF-4723-8B85-5821FE6E96AD}"/>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41</a:t>
            </a:fld>
            <a:endParaRPr lang="en-GB">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FB1A6CD-ED26-43AD-BE0C-03EA33384ACE}"/>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1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559" y="1825625"/>
            <a:ext cx="5599931" cy="3881904"/>
          </a:xfrm>
        </p:spPr>
        <p:txBody>
          <a:bodyPr vert="horz" lIns="91440" tIns="45720" rIns="91440" bIns="45720" rtlCol="0" anchor="t">
            <a:noAutofit/>
          </a:bodyPr>
          <a:lstStyle/>
          <a:p>
            <a:pPr>
              <a:spcAft>
                <a:spcPts val="600"/>
              </a:spcAft>
            </a:pPr>
            <a:r>
              <a:rPr lang="en-IE">
                <a:latin typeface="Calibri" panose="020F0502020204030204" pitchFamily="34" charset="0"/>
                <a:cs typeface="Calibri" panose="020F0502020204030204" pitchFamily="34" charset="0"/>
              </a:rPr>
              <a:t>Statistics from Oct 2</a:t>
            </a:r>
            <a:r>
              <a:rPr lang="en-IE" baseline="30000">
                <a:latin typeface="Calibri" panose="020F0502020204030204" pitchFamily="34" charset="0"/>
                <a:cs typeface="Calibri" panose="020F0502020204030204" pitchFamily="34" charset="0"/>
              </a:rPr>
              <a:t>nd</a:t>
            </a:r>
            <a:r>
              <a:rPr lang="en-IE">
                <a:latin typeface="Calibri" panose="020F0502020204030204" pitchFamily="34" charset="0"/>
                <a:cs typeface="Calibri" panose="020F0502020204030204" pitchFamily="34" charset="0"/>
              </a:rPr>
              <a:t> 2023</a:t>
            </a:r>
            <a:r>
              <a:rPr lang="en-US">
                <a:latin typeface="Calibri" panose="020F0502020204030204" pitchFamily="34" charset="0"/>
                <a:cs typeface="Calibri" panose="020F0502020204030204" pitchFamily="34" charset="0"/>
              </a:rPr>
              <a:t>:</a:t>
            </a:r>
            <a:endParaRPr lang="en-IE">
              <a:latin typeface="Calibri" panose="020F0502020204030204" pitchFamily="34" charset="0"/>
              <a:cs typeface="Calibri" panose="020F0502020204030204" pitchFamily="34" charset="0"/>
            </a:endParaRPr>
          </a:p>
          <a:p>
            <a:pPr marL="914400" lvl="1" indent="-457200">
              <a:spcAft>
                <a:spcPts val="600"/>
              </a:spcAft>
              <a:buFont typeface="+mj-lt"/>
              <a:buAutoNum type="arabicPeriod"/>
            </a:pPr>
            <a:r>
              <a:rPr lang="en-IE" sz="2400" err="1">
                <a:latin typeface="Calibri" panose="020F0502020204030204" pitchFamily="34" charset="0"/>
                <a:cs typeface="Calibri" panose="020F0502020204030204" pitchFamily="34" charset="0"/>
              </a:rPr>
              <a:t>Wikidata</a:t>
            </a:r>
            <a:r>
              <a:rPr lang="en-IE" sz="2400">
                <a:latin typeface="Calibri" panose="020F0502020204030204" pitchFamily="34" charset="0"/>
                <a:cs typeface="Calibri" panose="020F0502020204030204" pitchFamily="34" charset="0"/>
              </a:rPr>
              <a:t> (15,206,827,913</a:t>
            </a:r>
            <a:r>
              <a:rPr lang="en-US" sz="2400">
                <a:latin typeface="Calibri" panose="020F0502020204030204" pitchFamily="34" charset="0"/>
                <a:cs typeface="Calibri" panose="020F0502020204030204" pitchFamily="34" charset="0"/>
              </a:rPr>
              <a:t> triples</a:t>
            </a:r>
            <a:r>
              <a:rPr lang="en-IE" sz="2400">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a:p>
            <a:pPr marL="914400" lvl="1" indent="-457200">
              <a:spcAft>
                <a:spcPts val="600"/>
              </a:spcAft>
              <a:buFont typeface="+mj-lt"/>
              <a:buAutoNum type="arabicPeriod"/>
            </a:pPr>
            <a:r>
              <a:rPr lang="en-US" sz="2400" err="1">
                <a:latin typeface="Calibri" panose="020F0502020204030204" pitchFamily="34" charset="0"/>
                <a:cs typeface="Calibri" panose="020F0502020204030204" pitchFamily="34" charset="0"/>
              </a:rPr>
              <a:t>Europeana</a:t>
            </a:r>
            <a:r>
              <a:rPr lang="en-US" sz="2400">
                <a:latin typeface="Calibri" panose="020F0502020204030204" pitchFamily="34" charset="0"/>
                <a:cs typeface="Calibri" panose="020F0502020204030204" pitchFamily="34" charset="0"/>
              </a:rPr>
              <a:t> (2,836,270,332 triples)</a:t>
            </a:r>
          </a:p>
          <a:p>
            <a:pPr marL="914400" lvl="1" indent="-457200">
              <a:spcAft>
                <a:spcPts val="600"/>
              </a:spcAft>
              <a:buFont typeface="+mj-lt"/>
              <a:buAutoNum type="arabicPeriod"/>
            </a:pPr>
            <a:r>
              <a:rPr lang="en-IE" sz="2400" err="1">
                <a:latin typeface="Calibri" panose="020F0502020204030204" pitchFamily="34" charset="0"/>
                <a:cs typeface="Calibri" panose="020F0502020204030204" pitchFamily="34" charset="0"/>
              </a:rPr>
              <a:t>DBpedia</a:t>
            </a:r>
            <a:r>
              <a:rPr lang="en-IE" sz="2400">
                <a:latin typeface="Calibri" panose="020F0502020204030204" pitchFamily="34" charset="0"/>
                <a:cs typeface="Calibri" panose="020F0502020204030204" pitchFamily="34" charset="0"/>
              </a:rPr>
              <a:t> (</a:t>
            </a:r>
            <a:r>
              <a:rPr lang="en-US" altLang="en-US" sz="2400">
                <a:latin typeface="Calibri" panose="020F0502020204030204" pitchFamily="34" charset="0"/>
                <a:cs typeface="Calibri" panose="020F0502020204030204" pitchFamily="34" charset="0"/>
              </a:rPr>
              <a:t>1,152,979,851 </a:t>
            </a:r>
            <a:r>
              <a:rPr lang="en-IE" sz="2400">
                <a:latin typeface="Calibri" panose="020F0502020204030204" pitchFamily="34" charset="0"/>
                <a:cs typeface="Calibri" panose="020F0502020204030204" pitchFamily="34" charset="0"/>
              </a:rPr>
              <a:t>triples)</a:t>
            </a:r>
          </a:p>
          <a:p>
            <a:pPr marL="914400" lvl="1" indent="-457200">
              <a:spcAft>
                <a:spcPts val="600"/>
              </a:spcAft>
              <a:buFont typeface="+mj-lt"/>
              <a:buAutoNum type="arabicPeriod"/>
            </a:pPr>
            <a:r>
              <a:rPr lang="en-IE" sz="2400" b="1">
                <a:solidFill>
                  <a:srgbClr val="00B050"/>
                </a:solidFill>
                <a:latin typeface="Calibri" panose="020F0502020204030204" pitchFamily="34" charset="0"/>
                <a:cs typeface="Calibri" panose="020F0502020204030204" pitchFamily="34" charset="0"/>
              </a:rPr>
              <a:t>Cellar (</a:t>
            </a:r>
            <a:r>
              <a:rPr lang="en-US" altLang="en-US" sz="2400" b="1">
                <a:solidFill>
                  <a:srgbClr val="00B050"/>
                </a:solidFill>
                <a:latin typeface="Calibri" panose="020F0502020204030204" pitchFamily="34" charset="0"/>
                <a:cs typeface="Calibri" panose="020F0502020204030204" pitchFamily="34" charset="0"/>
              </a:rPr>
              <a:t>1,021,347,746 </a:t>
            </a:r>
            <a:r>
              <a:rPr lang="en-IE" sz="2400" b="1">
                <a:solidFill>
                  <a:srgbClr val="00B050"/>
                </a:solidFill>
                <a:latin typeface="Calibri" panose="020F0502020204030204" pitchFamily="34" charset="0"/>
                <a:cs typeface="Calibri" panose="020F0502020204030204" pitchFamily="34" charset="0"/>
              </a:rPr>
              <a:t>triples)</a:t>
            </a:r>
          </a:p>
          <a:p>
            <a:pPr marL="914400" lvl="1" indent="-457200">
              <a:spcAft>
                <a:spcPts val="600"/>
              </a:spcAft>
              <a:buFont typeface="+mj-lt"/>
              <a:buAutoNum type="arabicPeriod"/>
            </a:pPr>
            <a:r>
              <a:rPr lang="en-IE" sz="2400">
                <a:latin typeface="Calibri" panose="020F0502020204030204" pitchFamily="34" charset="0"/>
                <a:cs typeface="Calibri" panose="020F0502020204030204" pitchFamily="34" charset="0"/>
              </a:rPr>
              <a:t>data.europa.eu  (</a:t>
            </a:r>
            <a:r>
              <a:rPr lang="en-US" altLang="en-US" sz="2400">
                <a:latin typeface="Calibri" panose="020F0502020204030204" pitchFamily="34" charset="0"/>
                <a:cs typeface="Calibri" panose="020F0502020204030204" pitchFamily="34" charset="0"/>
              </a:rPr>
              <a:t>769,597,496 </a:t>
            </a:r>
            <a:r>
              <a:rPr lang="en-IE" sz="2400">
                <a:latin typeface="Calibri" panose="020F0502020204030204" pitchFamily="34" charset="0"/>
                <a:cs typeface="Calibri" panose="020F0502020204030204" pitchFamily="34" charset="0"/>
              </a:rPr>
              <a:t> triples)</a:t>
            </a:r>
          </a:p>
          <a:p>
            <a:pPr marL="914400" lvl="1" indent="-457200">
              <a:spcAft>
                <a:spcPts val="600"/>
              </a:spcAft>
              <a:buFont typeface="+mj-lt"/>
              <a:buAutoNum type="arabicPeriod"/>
            </a:pPr>
            <a:r>
              <a:rPr lang="en-IE" sz="2400" err="1">
                <a:latin typeface="Calibri" panose="020F0502020204030204" pitchFamily="34" charset="0"/>
                <a:cs typeface="Calibri" panose="020F0502020204030204" pitchFamily="34" charset="0"/>
              </a:rPr>
              <a:t>statistics.gov.scot</a:t>
            </a:r>
            <a:r>
              <a:rPr lang="en-IE" sz="2400">
                <a:latin typeface="Calibri" panose="020F0502020204030204" pitchFamily="34" charset="0"/>
                <a:cs typeface="Calibri" panose="020F0502020204030204" pitchFamily="34" charset="0"/>
              </a:rPr>
              <a:t>  (771,764,686 triples)</a:t>
            </a:r>
          </a:p>
          <a:p>
            <a:pPr lvl="1">
              <a:spcAft>
                <a:spcPts val="600"/>
              </a:spcAft>
            </a:pPr>
            <a:r>
              <a:rPr lang="en-IE">
                <a:latin typeface="Calibri" panose="020F0502020204030204" pitchFamily="34" charset="0"/>
                <a:cs typeface="Calibri" panose="020F0502020204030204" pitchFamily="34" charset="0"/>
              </a:rPr>
              <a:t>..</a:t>
            </a:r>
          </a:p>
          <a:p>
            <a:pPr>
              <a:spcAft>
                <a:spcPts val="600"/>
              </a:spcAft>
            </a:pPr>
            <a:endParaRPr lang="en-US" sz="1600">
              <a:latin typeface="Calibri" panose="020F0502020204030204" pitchFamily="34" charset="0"/>
              <a:cs typeface="Calibri" panose="020F0502020204030204" pitchFamily="34" charset="0"/>
            </a:endParaRPr>
          </a:p>
          <a:p>
            <a:pPr>
              <a:spcAft>
                <a:spcPts val="600"/>
              </a:spcAft>
            </a:pPr>
            <a:endParaRPr lang="en-IE" sz="1600">
              <a:latin typeface="Calibri" panose="020F0502020204030204" pitchFamily="34" charset="0"/>
              <a:cs typeface="Calibri" panose="020F0502020204030204" pitchFamily="34" charset="0"/>
            </a:endParaRPr>
          </a:p>
          <a:p>
            <a:pPr>
              <a:spcAft>
                <a:spcPts val="600"/>
              </a:spcAft>
            </a:pPr>
            <a:endParaRPr lang="en-US" sz="160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46C79FD-C571-418B-AB0F-5EE936C85276}" type="slidenum">
              <a:rPr lang="en-GB" smtClean="0"/>
              <a:t>42</a:t>
            </a:fld>
            <a:endParaRPr lang="en-GB"/>
          </a:p>
        </p:txBody>
      </p:sp>
      <p:sp>
        <p:nvSpPr>
          <p:cNvPr id="4" name="Title 3"/>
          <p:cNvSpPr>
            <a:spLocks noGrp="1"/>
          </p:cNvSpPr>
          <p:nvPr>
            <p:ph type="title"/>
          </p:nvPr>
        </p:nvSpPr>
        <p:spPr>
          <a:xfrm>
            <a:off x="970722" y="482860"/>
            <a:ext cx="10773176" cy="782357"/>
          </a:xfrm>
        </p:spPr>
        <p:txBody>
          <a:bodyPr/>
          <a:lstStyle/>
          <a:p>
            <a:r>
              <a:rPr lang="en-IE"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vs. other Linked Open Data repositories</a:t>
            </a:r>
            <a:endParaRPr lang="en-US"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BA70630-3273-4177-96C7-693BEB55DE96}"/>
              </a:ext>
            </a:extLst>
          </p:cNvPr>
          <p:cNvSpPr txBox="1"/>
          <p:nvPr/>
        </p:nvSpPr>
        <p:spPr>
          <a:xfrm rot="16200000">
            <a:off x="-773541" y="882293"/>
            <a:ext cx="2012667"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2: Architecture</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9" name="Rectangle 3">
            <a:extLst>
              <a:ext uri="{FF2B5EF4-FFF2-40B4-BE49-F238E27FC236}">
                <a16:creationId xmlns:a16="http://schemas.microsoft.com/office/drawing/2014/main" id="{891F8B7E-DBD3-4C74-9190-A6C4334C96EE}"/>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FEF0B6F3-192D-4301-A44A-C0855BFD2CB3}"/>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578A95DF-CE3F-B0CF-266F-991EAC8F9B9B}"/>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Content Placeholder 1">
            <a:extLst>
              <a:ext uri="{FF2B5EF4-FFF2-40B4-BE49-F238E27FC236}">
                <a16:creationId xmlns:a16="http://schemas.microsoft.com/office/drawing/2014/main" id="{3304E60A-B02F-1A0E-74A5-1495D862A0E7}"/>
              </a:ext>
            </a:extLst>
          </p:cNvPr>
          <p:cNvSpPr txBox="1">
            <a:spLocks/>
          </p:cNvSpPr>
          <p:nvPr/>
        </p:nvSpPr>
        <p:spPr>
          <a:xfrm>
            <a:off x="6206490" y="1825625"/>
            <a:ext cx="5599931" cy="388190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IE" b="1">
                <a:latin typeface="Calibri" panose="020F0502020204030204" pitchFamily="34" charset="0"/>
                <a:cs typeface="Calibri" panose="020F0502020204030204" pitchFamily="34" charset="0"/>
              </a:rPr>
              <a:t>Statistics from Jan 16th 2025</a:t>
            </a:r>
            <a:r>
              <a:rPr lang="en-US" b="1">
                <a:latin typeface="Calibri" panose="020F0502020204030204" pitchFamily="34" charset="0"/>
                <a:cs typeface="Calibri" panose="020F0502020204030204" pitchFamily="34" charset="0"/>
              </a:rPr>
              <a:t>:</a:t>
            </a:r>
            <a:endParaRPr lang="en-IE" b="1">
              <a:latin typeface="Calibri" panose="020F0502020204030204" pitchFamily="34" charset="0"/>
              <a:cs typeface="Calibri" panose="020F0502020204030204" pitchFamily="34" charset="0"/>
            </a:endParaRPr>
          </a:p>
          <a:p>
            <a:pPr marL="914400" lvl="1" indent="-457200">
              <a:spcAft>
                <a:spcPts val="600"/>
              </a:spcAft>
              <a:buFont typeface="+mj-lt"/>
              <a:buAutoNum type="arabicPeriod"/>
            </a:pPr>
            <a:r>
              <a:rPr lang="en-US" sz="2400" err="1">
                <a:latin typeface="Calibri" panose="020F0502020204030204" pitchFamily="34" charset="0"/>
                <a:cs typeface="Calibri" panose="020F0502020204030204" pitchFamily="34" charset="0"/>
              </a:rPr>
              <a:t>Wikidata</a:t>
            </a:r>
            <a:r>
              <a:rPr lang="en-US" sz="2400">
                <a:latin typeface="Calibri" panose="020F0502020204030204" pitchFamily="34" charset="0"/>
                <a:cs typeface="Calibri" panose="020F0502020204030204" pitchFamily="34" charset="0"/>
              </a:rPr>
              <a:t>(16,460,212,137 triples)</a:t>
            </a:r>
          </a:p>
          <a:p>
            <a:pPr marL="914400" lvl="1" indent="-457200">
              <a:spcAft>
                <a:spcPts val="600"/>
              </a:spcAft>
              <a:buFont typeface="+mj-lt"/>
              <a:buAutoNum type="arabicPeriod"/>
            </a:pPr>
            <a:r>
              <a:rPr lang="en-US" sz="2400" err="1">
                <a:latin typeface="Calibri" panose="020F0502020204030204" pitchFamily="34" charset="0"/>
                <a:cs typeface="Calibri" panose="020F0502020204030204" pitchFamily="34" charset="0"/>
              </a:rPr>
              <a:t>Europeana</a:t>
            </a:r>
            <a:r>
              <a:rPr lang="en-US" sz="2400">
                <a:latin typeface="Calibri" panose="020F0502020204030204" pitchFamily="34" charset="0"/>
                <a:cs typeface="Calibri" panose="020F0502020204030204" pitchFamily="34" charset="0"/>
              </a:rPr>
              <a:t>(2,836,270,332 triples)</a:t>
            </a:r>
          </a:p>
          <a:p>
            <a:pPr marL="914400" lvl="1" indent="-457200">
              <a:spcAft>
                <a:spcPts val="600"/>
              </a:spcAft>
              <a:buFont typeface="+mj-lt"/>
              <a:buAutoNum type="arabicPeriod"/>
            </a:pPr>
            <a:r>
              <a:rPr lang="en-US" sz="2400" b="1">
                <a:solidFill>
                  <a:srgbClr val="00B050"/>
                </a:solidFill>
                <a:latin typeface="Calibri" panose="020F0502020204030204" pitchFamily="34" charset="0"/>
                <a:cs typeface="Calibri" panose="020F0502020204030204" pitchFamily="34" charset="0"/>
              </a:rPr>
              <a:t>Cellar (1,363,973,379 triples)</a:t>
            </a:r>
          </a:p>
          <a:p>
            <a:pPr marL="914400" lvl="1" indent="-457200">
              <a:spcAft>
                <a:spcPts val="600"/>
              </a:spcAft>
              <a:buFont typeface="+mj-lt"/>
              <a:buAutoNum type="arabicPeriod"/>
            </a:pPr>
            <a:r>
              <a:rPr lang="en-US" sz="2400" err="1">
                <a:latin typeface="Calibri" panose="020F0502020204030204" pitchFamily="34" charset="0"/>
                <a:cs typeface="Calibri" panose="020F0502020204030204" pitchFamily="34" charset="0"/>
              </a:rPr>
              <a:t>DBpedia</a:t>
            </a:r>
            <a:r>
              <a:rPr lang="en-US" sz="2400">
                <a:latin typeface="Calibri" panose="020F0502020204030204" pitchFamily="34" charset="0"/>
                <a:cs typeface="Calibri" panose="020F0502020204030204" pitchFamily="34" charset="0"/>
              </a:rPr>
              <a:t> (1,152,979,851 triples)</a:t>
            </a:r>
          </a:p>
          <a:p>
            <a:pPr marL="914400" lvl="1" indent="-457200">
              <a:spcAft>
                <a:spcPts val="600"/>
              </a:spcAft>
              <a:buFont typeface="+mj-lt"/>
              <a:buAutoNum type="arabicPeriod"/>
            </a:pPr>
            <a:r>
              <a:rPr lang="pt-BR" sz="2400">
                <a:latin typeface="Calibri" panose="020F0502020204030204" pitchFamily="34" charset="0"/>
                <a:cs typeface="Calibri" panose="020F0502020204030204" pitchFamily="34" charset="0"/>
              </a:rPr>
              <a:t>data.europa.eu  (966,906,171 triples)</a:t>
            </a:r>
          </a:p>
          <a:p>
            <a:pPr marL="914400" lvl="1" indent="-457200">
              <a:spcAft>
                <a:spcPts val="600"/>
              </a:spcAft>
              <a:buFont typeface="+mj-lt"/>
              <a:buAutoNum type="arabicPeriod"/>
            </a:pPr>
            <a:r>
              <a:rPr lang="en-US" sz="2400" err="1">
                <a:latin typeface="Calibri" panose="020F0502020204030204" pitchFamily="34" charset="0"/>
                <a:cs typeface="Calibri" panose="020F0502020204030204" pitchFamily="34" charset="0"/>
              </a:rPr>
              <a:t>statistics.gov.scot</a:t>
            </a:r>
            <a:r>
              <a:rPr lang="en-US" sz="2400">
                <a:latin typeface="Calibri" panose="020F0502020204030204" pitchFamily="34" charset="0"/>
                <a:cs typeface="Calibri" panose="020F0502020204030204" pitchFamily="34" charset="0"/>
              </a:rPr>
              <a:t> (803,554,718 triples)</a:t>
            </a:r>
          </a:p>
          <a:p>
            <a:pPr lvl="1">
              <a:spcAft>
                <a:spcPts val="600"/>
              </a:spcAft>
            </a:pPr>
            <a:r>
              <a:rPr lang="en-IE">
                <a:latin typeface="Calibri" panose="020F0502020204030204" pitchFamily="34" charset="0"/>
                <a:cs typeface="Calibri" panose="020F0502020204030204" pitchFamily="34" charset="0"/>
              </a:rPr>
              <a:t>..</a:t>
            </a:r>
          </a:p>
          <a:p>
            <a:pPr>
              <a:spcAft>
                <a:spcPts val="600"/>
              </a:spcAft>
            </a:pPr>
            <a:endParaRPr lang="en-US" sz="1600">
              <a:latin typeface="Calibri" panose="020F0502020204030204" pitchFamily="34" charset="0"/>
              <a:cs typeface="Calibri" panose="020F0502020204030204" pitchFamily="34" charset="0"/>
            </a:endParaRPr>
          </a:p>
          <a:p>
            <a:pPr>
              <a:spcAft>
                <a:spcPts val="600"/>
              </a:spcAft>
            </a:pPr>
            <a:endParaRPr lang="en-IE" sz="1600">
              <a:latin typeface="Calibri" panose="020F0502020204030204" pitchFamily="34" charset="0"/>
              <a:cs typeface="Calibri" panose="020F0502020204030204" pitchFamily="34" charset="0"/>
            </a:endParaRPr>
          </a:p>
          <a:p>
            <a:pPr>
              <a:spcAft>
                <a:spcPts val="600"/>
              </a:spcAft>
            </a:pPr>
            <a:endParaRPr lang="en-US"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970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5A255933-D3CC-4BAA-B98B-A48165224ECA}"/>
              </a:ext>
            </a:extLst>
          </p:cNvPr>
          <p:cNvSpPr>
            <a:spLocks noGrp="1"/>
          </p:cNvSpPr>
          <p:nvPr>
            <p:ph type="subTitle" idx="1"/>
          </p:nvPr>
        </p:nvSpPr>
        <p:spPr>
          <a:xfrm>
            <a:off x="1193800" y="1625600"/>
            <a:ext cx="10288047" cy="1092911"/>
          </a:xfrm>
        </p:spPr>
        <p:txBody>
          <a:bodyPr/>
          <a:lstStyle/>
          <a:p>
            <a:r>
              <a:rPr lang="en-I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3:</a:t>
            </a:r>
          </a:p>
          <a:p>
            <a:r>
              <a:rPr lang="en-I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is Cellar’s data organized and  structured? </a:t>
            </a:r>
            <a:endPar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645CC20F-3C44-4C65-ACA7-1A1934DAAE63}"/>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43</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44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44</a:t>
            </a:fld>
            <a:endParaRPr lang="en-GB">
              <a:latin typeface="Calibri" panose="020F0502020204030204" pitchFamily="34" charset="0"/>
              <a:cs typeface="Calibri" panose="020F0502020204030204" pitchFamily="34" charset="0"/>
            </a:endParaRPr>
          </a:p>
        </p:txBody>
      </p:sp>
      <p:sp>
        <p:nvSpPr>
          <p:cNvPr id="7" name="Subtitle 5">
            <a:extLst>
              <a:ext uri="{FF2B5EF4-FFF2-40B4-BE49-F238E27FC236}">
                <a16:creationId xmlns:a16="http://schemas.microsoft.com/office/drawing/2014/main" id="{5A255933-D3CC-4BAA-B98B-A48165224ECA}"/>
              </a:ext>
            </a:extLst>
          </p:cNvPr>
          <p:cNvSpPr>
            <a:spLocks noGrp="1"/>
          </p:cNvSpPr>
          <p:nvPr>
            <p:ph type="subTitle" idx="1"/>
          </p:nvPr>
        </p:nvSpPr>
        <p:spPr>
          <a:xfrm>
            <a:off x="1146389" y="2249488"/>
            <a:ext cx="10156297" cy="1655762"/>
          </a:xfrm>
        </p:spPr>
        <p:txBody>
          <a:bodyPr/>
          <a:lstStyle/>
          <a:p>
            <a:r>
              <a:rPr lang="en-IE" sz="4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Embracing the </a:t>
            </a:r>
            <a:r>
              <a:rPr lang="en-US" sz="4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vision of the Semantic Web and Linked Open Data</a:t>
            </a:r>
          </a:p>
        </p:txBody>
      </p:sp>
      <p:sp>
        <p:nvSpPr>
          <p:cNvPr id="4" name="TextBox 3">
            <a:extLst>
              <a:ext uri="{FF2B5EF4-FFF2-40B4-BE49-F238E27FC236}">
                <a16:creationId xmlns:a16="http://schemas.microsoft.com/office/drawing/2014/main" id="{5A83665E-3A65-49C2-AC9D-F8F9C3DEF12B}"/>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155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45</a:t>
            </a:fld>
            <a:endParaRPr lang="en-GB">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2944080" y="205066"/>
            <a:ext cx="6020382" cy="2625220"/>
          </a:xfrm>
          <a:prstGeom prst="round2DiagRect">
            <a:avLst>
              <a:gd name="adj1" fmla="val 16667"/>
              <a:gd name="adj2" fmla="val 17678"/>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7BB12FCB-85A0-4A8F-9397-C27430562261}"/>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2" name="Content Placeholder 4">
            <a:extLst>
              <a:ext uri="{FF2B5EF4-FFF2-40B4-BE49-F238E27FC236}">
                <a16:creationId xmlns:a16="http://schemas.microsoft.com/office/drawing/2014/main" id="{C5E464D6-614D-E94D-CED3-8D52592F3B1A}"/>
              </a:ext>
            </a:extLst>
          </p:cNvPr>
          <p:cNvSpPr txBox="1">
            <a:spLocks/>
          </p:cNvSpPr>
          <p:nvPr/>
        </p:nvSpPr>
        <p:spPr>
          <a:xfrm>
            <a:off x="923689" y="3598731"/>
            <a:ext cx="4490278" cy="2768442"/>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spcAft>
                <a:spcPts val="600"/>
              </a:spcAft>
              <a:buFont typeface="+mj-lt"/>
              <a:buAutoNum type="romanUcPeriod"/>
            </a:pPr>
            <a:r>
              <a:rPr lang="en-US" sz="1600">
                <a:latin typeface="Calibri" panose="020F0502020204030204" pitchFamily="34" charset="0"/>
                <a:cs typeface="Calibri" panose="020F0502020204030204" pitchFamily="34" charset="0"/>
              </a:rPr>
              <a:t>Use URIs as names for things</a:t>
            </a:r>
          </a:p>
          <a:p>
            <a:pPr marL="287655" indent="-287655">
              <a:spcAft>
                <a:spcPts val="600"/>
              </a:spcAft>
              <a:buFont typeface="+mj-lt"/>
              <a:buAutoNum type="romanUcPeriod"/>
            </a:pPr>
            <a:r>
              <a:rPr lang="en-US" sz="1600">
                <a:latin typeface="Calibri" panose="020F0502020204030204" pitchFamily="34" charset="0"/>
                <a:cs typeface="Calibri" panose="020F0502020204030204" pitchFamily="34" charset="0"/>
              </a:rPr>
              <a:t>Use HTTP URIs so that people can look up those names</a:t>
            </a:r>
          </a:p>
          <a:p>
            <a:pPr marL="287655" indent="-287655">
              <a:spcAft>
                <a:spcPts val="600"/>
              </a:spcAft>
              <a:buFont typeface="+mj-lt"/>
              <a:buAutoNum type="romanUcPeriod"/>
            </a:pPr>
            <a:r>
              <a:rPr lang="en-US" sz="1600">
                <a:latin typeface="Calibri" panose="020F0502020204030204" pitchFamily="34" charset="0"/>
                <a:cs typeface="Calibri" panose="020F0502020204030204" pitchFamily="34" charset="0"/>
              </a:rPr>
              <a:t>When someone looks up a URI, provide useful information, using the standards (RDF</a:t>
            </a:r>
            <a:r>
              <a:rPr lang="en-IE" sz="1600">
                <a:latin typeface="Calibri" panose="020F0502020204030204" pitchFamily="34" charset="0"/>
                <a:cs typeface="Calibri" panose="020F0502020204030204" pitchFamily="34" charset="0"/>
              </a:rPr>
              <a:t>/S</a:t>
            </a:r>
            <a:r>
              <a:rPr lang="en-US" sz="1600">
                <a:latin typeface="Calibri" panose="020F0502020204030204" pitchFamily="34" charset="0"/>
                <a:cs typeface="Calibri" panose="020F0502020204030204" pitchFamily="34" charset="0"/>
              </a:rPr>
              <a:t>, SPARQL)</a:t>
            </a:r>
          </a:p>
          <a:p>
            <a:pPr marL="287655" indent="-287655">
              <a:spcAft>
                <a:spcPts val="600"/>
              </a:spcAft>
              <a:buFont typeface="+mj-lt"/>
              <a:buAutoNum type="romanUcPeriod"/>
            </a:pPr>
            <a:r>
              <a:rPr lang="en-US" sz="1600">
                <a:latin typeface="Calibri" panose="020F0502020204030204" pitchFamily="34" charset="0"/>
                <a:cs typeface="Calibri" panose="020F0502020204030204" pitchFamily="34" charset="0"/>
              </a:rPr>
              <a:t>Include links to other URIs so that they can discover more things</a:t>
            </a:r>
          </a:p>
        </p:txBody>
      </p:sp>
      <p:sp>
        <p:nvSpPr>
          <p:cNvPr id="6" name="Rectangle 5">
            <a:extLst>
              <a:ext uri="{FF2B5EF4-FFF2-40B4-BE49-F238E27FC236}">
                <a16:creationId xmlns:a16="http://schemas.microsoft.com/office/drawing/2014/main" id="{AEA4E450-3F73-0C97-B75A-7F819366D2E6}"/>
              </a:ext>
            </a:extLst>
          </p:cNvPr>
          <p:cNvSpPr/>
          <p:nvPr/>
        </p:nvSpPr>
        <p:spPr>
          <a:xfrm>
            <a:off x="791167" y="3078117"/>
            <a:ext cx="5880100" cy="369332"/>
          </a:xfrm>
          <a:prstGeom prst="rect">
            <a:avLst/>
          </a:prstGeom>
        </p:spPr>
        <p:txBody>
          <a:bodyPr wrap="square">
            <a:spAutoFit/>
          </a:bodyPr>
          <a:lstStyle/>
          <a:p>
            <a:r>
              <a:rPr lang="en-IE">
                <a:solidFill>
                  <a:srgbClr val="004494"/>
                </a:solidFill>
                <a:latin typeface="Calibri" panose="020F0502020204030204" pitchFamily="34" charset="0"/>
                <a:cs typeface="Calibri" panose="020F0502020204030204" pitchFamily="34" charset="0"/>
              </a:rPr>
              <a:t>Design Principles of </a:t>
            </a:r>
            <a:r>
              <a:rPr lang="en-US">
                <a:solidFill>
                  <a:srgbClr val="004494"/>
                </a:solidFill>
                <a:latin typeface="Calibri" panose="020F0502020204030204" pitchFamily="34" charset="0"/>
                <a:cs typeface="Calibri" panose="020F0502020204030204" pitchFamily="34" charset="0"/>
              </a:rPr>
              <a:t>Linked Open Data*</a:t>
            </a:r>
          </a:p>
        </p:txBody>
      </p:sp>
      <p:pic>
        <p:nvPicPr>
          <p:cNvPr id="7" name="Picture 6">
            <a:extLst>
              <a:ext uri="{FF2B5EF4-FFF2-40B4-BE49-F238E27FC236}">
                <a16:creationId xmlns:a16="http://schemas.microsoft.com/office/drawing/2014/main" id="{52B360E3-B9B8-F16D-ABBD-D4F2652FB3A3}"/>
              </a:ext>
            </a:extLst>
          </p:cNvPr>
          <p:cNvPicPr>
            <a:picLocks noChangeAspect="1"/>
          </p:cNvPicPr>
          <p:nvPr/>
        </p:nvPicPr>
        <p:blipFill>
          <a:blip r:embed="rId4"/>
          <a:stretch>
            <a:fillRect/>
          </a:stretch>
        </p:blipFill>
        <p:spPr>
          <a:xfrm>
            <a:off x="5694504" y="3447449"/>
            <a:ext cx="5659296" cy="2458666"/>
          </a:xfrm>
          <a:prstGeom prst="rect">
            <a:avLst/>
          </a:prstGeom>
        </p:spPr>
      </p:pic>
    </p:spTree>
    <p:extLst>
      <p:ext uri="{BB962C8B-B14F-4D97-AF65-F5344CB8AC3E}">
        <p14:creationId xmlns:p14="http://schemas.microsoft.com/office/powerpoint/2010/main" val="3044532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B5748-0F21-08A4-0C5A-9B05E4DB749C}"/>
              </a:ext>
            </a:extLst>
          </p:cNvPr>
          <p:cNvSpPr>
            <a:spLocks noGrp="1"/>
          </p:cNvSpPr>
          <p:nvPr>
            <p:ph idx="1"/>
          </p:nvPr>
        </p:nvSpPr>
        <p:spPr>
          <a:xfrm>
            <a:off x="838200" y="1577822"/>
            <a:ext cx="10905699" cy="540603"/>
          </a:xfrm>
        </p:spPr>
        <p:txBody>
          <a:bodyPr/>
          <a:lstStyle/>
          <a:p>
            <a:r>
              <a:rPr lang="en-GB"/>
              <a:t>The linked data principles are the key to make them FAIR*</a:t>
            </a:r>
          </a:p>
          <a:p>
            <a:pPr marL="0" indent="0">
              <a:buNone/>
            </a:pPr>
            <a:endParaRPr lang="en-GB"/>
          </a:p>
        </p:txBody>
      </p:sp>
      <p:sp>
        <p:nvSpPr>
          <p:cNvPr id="3" name="Slide Number Placeholder 2">
            <a:extLst>
              <a:ext uri="{FF2B5EF4-FFF2-40B4-BE49-F238E27FC236}">
                <a16:creationId xmlns:a16="http://schemas.microsoft.com/office/drawing/2014/main" id="{49C048CB-C8A4-B6A9-0B0A-88288019663B}"/>
              </a:ext>
            </a:extLst>
          </p:cNvPr>
          <p:cNvSpPr>
            <a:spLocks noGrp="1"/>
          </p:cNvSpPr>
          <p:nvPr>
            <p:ph type="sldNum" sz="quarter" idx="12"/>
          </p:nvPr>
        </p:nvSpPr>
        <p:spPr/>
        <p:txBody>
          <a:bodyPr/>
          <a:lstStyle/>
          <a:p>
            <a:fld id="{F46C79FD-C571-418B-AB0F-5EE936C85276}" type="slidenum">
              <a:rPr lang="en-GB" smtClean="0"/>
              <a:t>46</a:t>
            </a:fld>
            <a:endParaRPr lang="en-GB"/>
          </a:p>
        </p:txBody>
      </p:sp>
      <p:sp>
        <p:nvSpPr>
          <p:cNvPr id="4" name="Title 3">
            <a:extLst>
              <a:ext uri="{FF2B5EF4-FFF2-40B4-BE49-F238E27FC236}">
                <a16:creationId xmlns:a16="http://schemas.microsoft.com/office/drawing/2014/main" id="{F74CCFCB-A0BB-3F90-E2E9-23F4D67E3FE7}"/>
              </a:ext>
            </a:extLst>
          </p:cNvPr>
          <p:cNvSpPr>
            <a:spLocks noGrp="1"/>
          </p:cNvSpPr>
          <p:nvPr>
            <p:ph type="title"/>
          </p:nvPr>
        </p:nvSpPr>
        <p:spPr/>
        <p:txBody>
          <a:bodyPr/>
          <a:lstStyle/>
          <a:p>
            <a:r>
              <a:rPr lang="fr-FR"/>
              <a:t>Our Data are FAIR</a:t>
            </a:r>
            <a:endParaRPr lang="en-IE"/>
          </a:p>
        </p:txBody>
      </p:sp>
      <p:sp>
        <p:nvSpPr>
          <p:cNvPr id="5" name="Rectangle 4">
            <a:extLst>
              <a:ext uri="{FF2B5EF4-FFF2-40B4-BE49-F238E27FC236}">
                <a16:creationId xmlns:a16="http://schemas.microsoft.com/office/drawing/2014/main" id="{FCAD908D-FAF4-7ABA-5DF2-A8198D83A4E4}"/>
              </a:ext>
            </a:extLst>
          </p:cNvPr>
          <p:cNvSpPr/>
          <p:nvPr/>
        </p:nvSpPr>
        <p:spPr>
          <a:xfrm>
            <a:off x="1896008" y="2230689"/>
            <a:ext cx="8804649" cy="4154984"/>
          </a:xfrm>
          <a:prstGeom prst="rect">
            <a:avLst/>
          </a:prstGeom>
          <a:noFill/>
        </p:spPr>
        <p:txBody>
          <a:bodyPr wrap="square" lIns="91440" tIns="45720" rIns="91440" bIns="45720">
            <a:spAutoFit/>
          </a:bodyPr>
          <a:lstStyle/>
          <a:p>
            <a:r>
              <a:rPr lang="en-US" sz="6600">
                <a:ln w="0"/>
                <a:solidFill>
                  <a:srgbClr val="23A2BC"/>
                </a:solidFill>
                <a:effectLst>
                  <a:outerShdw blurRad="38100" dist="19050" dir="2700000" algn="tl" rotWithShape="0">
                    <a:schemeClr val="dk1">
                      <a:alpha val="40000"/>
                    </a:schemeClr>
                  </a:outerShdw>
                </a:effectLst>
              </a:rPr>
              <a:t>F</a:t>
            </a:r>
            <a:r>
              <a:rPr lang="en-US" sz="5400">
                <a:ln w="0"/>
                <a:effectLst>
                  <a:outerShdw blurRad="38100" dist="19050" dir="2700000" algn="tl" rotWithShape="0">
                    <a:schemeClr val="dk1">
                      <a:alpha val="40000"/>
                    </a:schemeClr>
                  </a:outerShdw>
                </a:effectLst>
              </a:rPr>
              <a:t>indable</a:t>
            </a:r>
          </a:p>
          <a:p>
            <a:r>
              <a:rPr lang="en-IE" sz="6600">
                <a:ln w="0"/>
                <a:solidFill>
                  <a:srgbClr val="FF0000"/>
                </a:solidFill>
                <a:effectLst>
                  <a:outerShdw blurRad="38100" dist="19050" dir="2700000" algn="tl" rotWithShape="0">
                    <a:schemeClr val="dk1">
                      <a:alpha val="40000"/>
                    </a:schemeClr>
                  </a:outerShdw>
                </a:effectLst>
              </a:rPr>
              <a:t>	</a:t>
            </a:r>
            <a:r>
              <a:rPr lang="en-IE" sz="6600">
                <a:ln w="0"/>
                <a:solidFill>
                  <a:srgbClr val="23A2BC"/>
                </a:solidFill>
                <a:effectLst>
                  <a:outerShdw blurRad="38100" dist="19050" dir="2700000" algn="tl" rotWithShape="0">
                    <a:schemeClr val="dk1">
                      <a:alpha val="40000"/>
                    </a:schemeClr>
                  </a:outerShdw>
                </a:effectLst>
              </a:rPr>
              <a:t>A</a:t>
            </a:r>
            <a:r>
              <a:rPr lang="en-IE" sz="5400">
                <a:ln w="0"/>
                <a:effectLst>
                  <a:outerShdw blurRad="38100" dist="19050" dir="2700000" algn="tl" rotWithShape="0">
                    <a:schemeClr val="dk1">
                      <a:alpha val="40000"/>
                    </a:schemeClr>
                  </a:outerShdw>
                </a:effectLst>
              </a:rPr>
              <a:t>ccessible</a:t>
            </a:r>
          </a:p>
          <a:p>
            <a:r>
              <a:rPr lang="en-IE" sz="6600">
                <a:ln w="0"/>
                <a:solidFill>
                  <a:srgbClr val="FF0000"/>
                </a:solidFill>
                <a:effectLst>
                  <a:outerShdw blurRad="38100" dist="19050" dir="2700000" algn="tl" rotWithShape="0">
                    <a:schemeClr val="dk1">
                      <a:alpha val="40000"/>
                    </a:schemeClr>
                  </a:outerShdw>
                </a:effectLst>
              </a:rPr>
              <a:t>		</a:t>
            </a:r>
            <a:r>
              <a:rPr lang="en-IE" sz="6600">
                <a:ln w="0"/>
                <a:solidFill>
                  <a:srgbClr val="23A2BC"/>
                </a:solidFill>
                <a:effectLst>
                  <a:outerShdw blurRad="38100" dist="19050" dir="2700000" algn="tl" rotWithShape="0">
                    <a:schemeClr val="dk1">
                      <a:alpha val="40000"/>
                    </a:schemeClr>
                  </a:outerShdw>
                </a:effectLst>
              </a:rPr>
              <a:t>I</a:t>
            </a:r>
            <a:r>
              <a:rPr lang="en-IE" sz="5400">
                <a:ln w="0"/>
                <a:effectLst>
                  <a:outerShdw blurRad="38100" dist="19050" dir="2700000" algn="tl" rotWithShape="0">
                    <a:schemeClr val="dk1">
                      <a:alpha val="40000"/>
                    </a:schemeClr>
                  </a:outerShdw>
                </a:effectLst>
              </a:rPr>
              <a:t>nteroperable</a:t>
            </a:r>
          </a:p>
          <a:p>
            <a:r>
              <a:rPr lang="en-IE" sz="6600">
                <a:ln w="0"/>
                <a:solidFill>
                  <a:srgbClr val="FF0000"/>
                </a:solidFill>
                <a:effectLst>
                  <a:outerShdw blurRad="38100" dist="19050" dir="2700000" algn="tl" rotWithShape="0">
                    <a:schemeClr val="dk1">
                      <a:alpha val="40000"/>
                    </a:schemeClr>
                  </a:outerShdw>
                </a:effectLst>
              </a:rPr>
              <a:t>			</a:t>
            </a:r>
            <a:r>
              <a:rPr lang="en-IE" sz="6600">
                <a:ln w="0"/>
                <a:solidFill>
                  <a:srgbClr val="23A2BC"/>
                </a:solidFill>
                <a:effectLst>
                  <a:outerShdw blurRad="38100" dist="19050" dir="2700000" algn="tl" rotWithShape="0">
                    <a:schemeClr val="dk1">
                      <a:alpha val="40000"/>
                    </a:schemeClr>
                  </a:outerShdw>
                </a:effectLst>
              </a:rPr>
              <a:t>R</a:t>
            </a:r>
            <a:r>
              <a:rPr lang="en-IE" sz="5400">
                <a:ln w="0"/>
                <a:effectLst>
                  <a:outerShdw blurRad="38100" dist="19050" dir="2700000" algn="tl" rotWithShape="0">
                    <a:schemeClr val="dk1">
                      <a:alpha val="40000"/>
                    </a:schemeClr>
                  </a:outerShdw>
                </a:effectLst>
              </a:rPr>
              <a:t>eusable</a:t>
            </a:r>
            <a:endParaRPr lang="en-US" sz="5400">
              <a:ln w="0"/>
              <a:effectLst>
                <a:outerShdw blurRad="38100" dist="19050" dir="2700000" algn="tl" rotWithShape="0">
                  <a:schemeClr val="dk1">
                    <a:alpha val="40000"/>
                  </a:schemeClr>
                </a:outerShdw>
              </a:effectLst>
            </a:endParaRPr>
          </a:p>
        </p:txBody>
      </p:sp>
      <p:pic>
        <p:nvPicPr>
          <p:cNvPr id="7" name="Graphic 6" descr="Folder Search with solid fill">
            <a:extLst>
              <a:ext uri="{FF2B5EF4-FFF2-40B4-BE49-F238E27FC236}">
                <a16:creationId xmlns:a16="http://schemas.microsoft.com/office/drawing/2014/main" id="{B9830D6F-A29B-78C5-BFBC-3A05BF3329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0277" y="2308289"/>
            <a:ext cx="999592" cy="999592"/>
          </a:xfrm>
          <a:prstGeom prst="rect">
            <a:avLst/>
          </a:prstGeom>
        </p:spPr>
      </p:pic>
      <p:pic>
        <p:nvPicPr>
          <p:cNvPr id="9" name="Graphic 8" descr="Internet with solid fill">
            <a:extLst>
              <a:ext uri="{FF2B5EF4-FFF2-40B4-BE49-F238E27FC236}">
                <a16:creationId xmlns:a16="http://schemas.microsoft.com/office/drawing/2014/main" id="{B64E8CF0-15AB-1A2D-9E65-A259D6511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6334" y="3134536"/>
            <a:ext cx="1217307" cy="1217307"/>
          </a:xfrm>
          <a:prstGeom prst="rect">
            <a:avLst/>
          </a:prstGeom>
        </p:spPr>
      </p:pic>
      <p:sp>
        <p:nvSpPr>
          <p:cNvPr id="11" name="TextBox 10">
            <a:extLst>
              <a:ext uri="{FF2B5EF4-FFF2-40B4-BE49-F238E27FC236}">
                <a16:creationId xmlns:a16="http://schemas.microsoft.com/office/drawing/2014/main" id="{3B01E530-8564-F361-ECF5-D1AF0C4BA820}"/>
              </a:ext>
            </a:extLst>
          </p:cNvPr>
          <p:cNvSpPr txBox="1"/>
          <p:nvPr/>
        </p:nvSpPr>
        <p:spPr>
          <a:xfrm>
            <a:off x="1709059" y="6385673"/>
            <a:ext cx="6096000" cy="369332"/>
          </a:xfrm>
          <a:prstGeom prst="rect">
            <a:avLst/>
          </a:prstGeom>
          <a:noFill/>
        </p:spPr>
        <p:txBody>
          <a:bodyPr wrap="square">
            <a:spAutoFit/>
          </a:bodyPr>
          <a:lstStyle/>
          <a:p>
            <a:r>
              <a:rPr lang="en-IE"/>
              <a:t>*https://www.go-fair.org/fair-principles/</a:t>
            </a:r>
          </a:p>
        </p:txBody>
      </p:sp>
      <p:pic>
        <p:nvPicPr>
          <p:cNvPr id="13" name="Graphic 12" descr="Network with solid fill">
            <a:extLst>
              <a:ext uri="{FF2B5EF4-FFF2-40B4-BE49-F238E27FC236}">
                <a16:creationId xmlns:a16="http://schemas.microsoft.com/office/drawing/2014/main" id="{0EDD246A-1688-AA71-E5EE-CBDE424C52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20745" y="4379989"/>
            <a:ext cx="914400" cy="914400"/>
          </a:xfrm>
          <a:prstGeom prst="rect">
            <a:avLst/>
          </a:prstGeom>
        </p:spPr>
      </p:pic>
      <p:pic>
        <p:nvPicPr>
          <p:cNvPr id="15" name="Graphic 14" descr="Recycle with solid fill">
            <a:extLst>
              <a:ext uri="{FF2B5EF4-FFF2-40B4-BE49-F238E27FC236}">
                <a16:creationId xmlns:a16="http://schemas.microsoft.com/office/drawing/2014/main" id="{E81E84BD-57F0-E69F-5F6A-907340765D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82743" y="5359009"/>
            <a:ext cx="914400" cy="914400"/>
          </a:xfrm>
          <a:prstGeom prst="rect">
            <a:avLst/>
          </a:prstGeom>
        </p:spPr>
      </p:pic>
    </p:spTree>
    <p:extLst>
      <p:ext uri="{BB962C8B-B14F-4D97-AF65-F5344CB8AC3E}">
        <p14:creationId xmlns:p14="http://schemas.microsoft.com/office/powerpoint/2010/main" val="2114314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964" y="50601"/>
            <a:ext cx="9457122" cy="812540"/>
          </a:xfrm>
        </p:spPr>
        <p:txBody>
          <a:bodyPr>
            <a:noAutofit/>
          </a:bodyPr>
          <a:lstStyle/>
          <a:p>
            <a:pPr lvl="0"/>
            <a:r>
              <a:rPr lang="en-IE" sz="4800" b="1">
                <a:solidFill>
                  <a:srgbClr val="024B9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data are linked by default</a:t>
            </a:r>
            <a:endPar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451" y="3409703"/>
            <a:ext cx="6431158" cy="1821212"/>
          </a:xfrm>
          <a:prstGeom prst="rect">
            <a:avLst/>
          </a:prstGeom>
          <a:ln>
            <a:solidFill>
              <a:srgbClr val="00B0F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60" y="4206774"/>
            <a:ext cx="2883672" cy="1038968"/>
          </a:xfrm>
          <a:prstGeom prst="rect">
            <a:avLst/>
          </a:prstGeom>
          <a:ln>
            <a:solidFill>
              <a:srgbClr val="00B0F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02" y="1164819"/>
            <a:ext cx="6596064" cy="1676572"/>
          </a:xfrm>
          <a:prstGeom prst="rect">
            <a:avLst/>
          </a:prstGeom>
          <a:ln>
            <a:solidFill>
              <a:srgbClr val="FF0000"/>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310" y="5303327"/>
            <a:ext cx="4235776" cy="1499535"/>
          </a:xfrm>
          <a:prstGeom prst="rect">
            <a:avLst/>
          </a:prstGeom>
          <a:ln>
            <a:solidFill>
              <a:srgbClr val="92D050"/>
            </a:solidFill>
          </a:ln>
        </p:spPr>
      </p:pic>
      <p:sp>
        <p:nvSpPr>
          <p:cNvPr id="9" name="TextBox 8">
            <a:extLst>
              <a:ext uri="{FF2B5EF4-FFF2-40B4-BE49-F238E27FC236}">
                <a16:creationId xmlns:a16="http://schemas.microsoft.com/office/drawing/2014/main" id="{E8C51565-252A-4F78-B534-28746BC7251C}"/>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10" name="Slide Number Placeholder 2">
            <a:extLst>
              <a:ext uri="{FF2B5EF4-FFF2-40B4-BE49-F238E27FC236}">
                <a16:creationId xmlns:a16="http://schemas.microsoft.com/office/drawing/2014/main" id="{2F0EDA00-8269-4F3B-8C23-5F2D9DD857CC}"/>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47</a:t>
            </a:fld>
            <a:endParaRPr lang="en-GB">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6549" y="1431453"/>
            <a:ext cx="2981298" cy="1711616"/>
          </a:xfrm>
          <a:prstGeom prst="rect">
            <a:avLst/>
          </a:prstGeom>
          <a:ln>
            <a:solidFill>
              <a:srgbClr val="FF0000"/>
            </a:solidFill>
          </a:ln>
        </p:spPr>
      </p:pic>
      <p:sp>
        <p:nvSpPr>
          <p:cNvPr id="18" name="Arrow: Curved Down 17">
            <a:extLst>
              <a:ext uri="{FF2B5EF4-FFF2-40B4-BE49-F238E27FC236}">
                <a16:creationId xmlns:a16="http://schemas.microsoft.com/office/drawing/2014/main" id="{B36377CA-0321-4ED5-AC2A-ED452BB39426}"/>
              </a:ext>
            </a:extLst>
          </p:cNvPr>
          <p:cNvSpPr/>
          <p:nvPr/>
        </p:nvSpPr>
        <p:spPr>
          <a:xfrm rot="9999260">
            <a:off x="4169651" y="2913938"/>
            <a:ext cx="5512737" cy="708115"/>
          </a:xfrm>
          <a:prstGeom prst="curvedDownArrow">
            <a:avLst>
              <a:gd name="adj1" fmla="val 7529"/>
              <a:gd name="adj2" fmla="val 18547"/>
              <a:gd name="adj3" fmla="val 80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9" name="Arrow: Curved Down 18">
            <a:extLst>
              <a:ext uri="{FF2B5EF4-FFF2-40B4-BE49-F238E27FC236}">
                <a16:creationId xmlns:a16="http://schemas.microsoft.com/office/drawing/2014/main" id="{89B289B5-2441-46E1-8B95-73C06C4F3398}"/>
              </a:ext>
            </a:extLst>
          </p:cNvPr>
          <p:cNvSpPr/>
          <p:nvPr/>
        </p:nvSpPr>
        <p:spPr>
          <a:xfrm rot="15254532">
            <a:off x="-468400" y="2941289"/>
            <a:ext cx="3908316" cy="452406"/>
          </a:xfrm>
          <a:prstGeom prst="curvedDownArrow">
            <a:avLst>
              <a:gd name="adj1" fmla="val 7529"/>
              <a:gd name="adj2" fmla="val 18547"/>
              <a:gd name="adj3" fmla="val 8079"/>
            </a:avLst>
          </a:prstGeom>
          <a:solidFill>
            <a:srgbClr val="035DC1"/>
          </a:solidFill>
          <a:ln>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Arrow: Curved Down 19">
            <a:extLst>
              <a:ext uri="{FF2B5EF4-FFF2-40B4-BE49-F238E27FC236}">
                <a16:creationId xmlns:a16="http://schemas.microsoft.com/office/drawing/2014/main" id="{74E72602-7A9B-4DDA-9FAB-BC065ADB098B}"/>
              </a:ext>
            </a:extLst>
          </p:cNvPr>
          <p:cNvSpPr/>
          <p:nvPr/>
        </p:nvSpPr>
        <p:spPr>
          <a:xfrm rot="13981149">
            <a:off x="2917792" y="4966469"/>
            <a:ext cx="4044440" cy="673715"/>
          </a:xfrm>
          <a:prstGeom prst="curvedDownArrow">
            <a:avLst>
              <a:gd name="adj1" fmla="val 7529"/>
              <a:gd name="adj2" fmla="val 18547"/>
              <a:gd name="adj3" fmla="val 807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extLst>
      <p:ext uri="{BB962C8B-B14F-4D97-AF65-F5344CB8AC3E}">
        <p14:creationId xmlns:p14="http://schemas.microsoft.com/office/powerpoint/2010/main" val="81627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8200" y="6141177"/>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48</a:t>
            </a:fld>
            <a:endParaRPr lang="en-GB">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Data layers in Cellar</a:t>
            </a:r>
          </a:p>
        </p:txBody>
      </p:sp>
      <p:graphicFrame>
        <p:nvGraphicFramePr>
          <p:cNvPr id="21" name="Diagram 20"/>
          <p:cNvGraphicFramePr/>
          <p:nvPr>
            <p:extLst>
              <p:ext uri="{D42A27DB-BD31-4B8C-83A1-F6EECF244321}">
                <p14:modId xmlns:p14="http://schemas.microsoft.com/office/powerpoint/2010/main" val="1883949369"/>
              </p:ext>
            </p:extLst>
          </p:nvPr>
        </p:nvGraphicFramePr>
        <p:xfrm>
          <a:off x="1676400" y="2286155"/>
          <a:ext cx="9022080" cy="3544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Oval 25"/>
          <p:cNvSpPr/>
          <p:nvPr/>
        </p:nvSpPr>
        <p:spPr>
          <a:xfrm>
            <a:off x="7117292" y="1932910"/>
            <a:ext cx="2502744" cy="4793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E" b="1">
                <a:solidFill>
                  <a:srgbClr val="004494"/>
                </a:solidFill>
                <a:highlight>
                  <a:srgbClr val="FFFF00"/>
                </a:highlight>
                <a:latin typeface="Calibri" panose="020F0502020204030204" pitchFamily="34" charset="0"/>
                <a:cs typeface="Calibri" panose="020F0502020204030204" pitchFamily="34" charset="0"/>
              </a:rPr>
              <a:t>Semantics</a:t>
            </a:r>
            <a:endParaRPr lang="en-US" b="1">
              <a:solidFill>
                <a:srgbClr val="004494"/>
              </a:solidFill>
              <a:highlight>
                <a:srgbClr val="FFFF00"/>
              </a:highlight>
              <a:latin typeface="Calibri" panose="020F0502020204030204" pitchFamily="34" charset="0"/>
              <a:cs typeface="Calibri" panose="020F0502020204030204" pitchFamily="34" charset="0"/>
            </a:endParaRPr>
          </a:p>
        </p:txBody>
      </p:sp>
      <p:sp>
        <p:nvSpPr>
          <p:cNvPr id="27" name="Oval 26"/>
          <p:cNvSpPr/>
          <p:nvPr/>
        </p:nvSpPr>
        <p:spPr>
          <a:xfrm>
            <a:off x="1905000" y="1899474"/>
            <a:ext cx="3352800" cy="54623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E" b="1">
                <a:solidFill>
                  <a:srgbClr val="004494"/>
                </a:solidFill>
                <a:highlight>
                  <a:srgbClr val="FFFF00"/>
                </a:highlight>
                <a:latin typeface="Calibri" panose="020F0502020204030204" pitchFamily="34" charset="0"/>
                <a:cs typeface="Calibri" panose="020F0502020204030204" pitchFamily="34" charset="0"/>
              </a:rPr>
              <a:t>Structure and Formats</a:t>
            </a:r>
            <a:endParaRPr lang="en-US" b="1">
              <a:solidFill>
                <a:srgbClr val="004494"/>
              </a:solidFill>
              <a:highlight>
                <a:srgbClr val="FFFF00"/>
              </a:highlight>
              <a:latin typeface="Calibri" panose="020F0502020204030204" pitchFamily="34" charset="0"/>
              <a:cs typeface="Calibri" panose="020F0502020204030204" pitchFamily="34" charset="0"/>
            </a:endParaRPr>
          </a:p>
        </p:txBody>
      </p:sp>
      <p:sp>
        <p:nvSpPr>
          <p:cNvPr id="31" name="Freeform 30"/>
          <p:cNvSpPr/>
          <p:nvPr/>
        </p:nvSpPr>
        <p:spPr>
          <a:xfrm>
            <a:off x="1723378" y="2994660"/>
            <a:ext cx="9320958" cy="3015409"/>
          </a:xfrm>
          <a:custGeom>
            <a:avLst/>
            <a:gdLst>
              <a:gd name="connsiteX0" fmla="*/ 2207273 w 9632608"/>
              <a:gd name="connsiteY0" fmla="*/ 155890 h 3079859"/>
              <a:gd name="connsiteX1" fmla="*/ 321323 w 9632608"/>
              <a:gd name="connsiteY1" fmla="*/ 247330 h 3079859"/>
              <a:gd name="connsiteX2" fmla="*/ 458483 w 9632608"/>
              <a:gd name="connsiteY2" fmla="*/ 1436050 h 3079859"/>
              <a:gd name="connsiteX3" fmla="*/ 4767593 w 9632608"/>
              <a:gd name="connsiteY3" fmla="*/ 1481770 h 3079859"/>
              <a:gd name="connsiteX4" fmla="*/ 4767593 w 9632608"/>
              <a:gd name="connsiteY4" fmla="*/ 2716210 h 3079859"/>
              <a:gd name="connsiteX5" fmla="*/ 9030983 w 9632608"/>
              <a:gd name="connsiteY5" fmla="*/ 2887660 h 3079859"/>
              <a:gd name="connsiteX6" fmla="*/ 8870963 w 9632608"/>
              <a:gd name="connsiteY6" fmla="*/ 224470 h 3079859"/>
              <a:gd name="connsiteX7" fmla="*/ 2207273 w 9632608"/>
              <a:gd name="connsiteY7" fmla="*/ 155890 h 30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2608" h="3079859">
                <a:moveTo>
                  <a:pt x="2207273" y="155890"/>
                </a:moveTo>
                <a:cubicBezTo>
                  <a:pt x="782333" y="159700"/>
                  <a:pt x="612788" y="33970"/>
                  <a:pt x="321323" y="247330"/>
                </a:cubicBezTo>
                <a:cubicBezTo>
                  <a:pt x="29858" y="460690"/>
                  <a:pt x="-282562" y="1230310"/>
                  <a:pt x="458483" y="1436050"/>
                </a:cubicBezTo>
                <a:cubicBezTo>
                  <a:pt x="1199528" y="1641790"/>
                  <a:pt x="4049408" y="1268410"/>
                  <a:pt x="4767593" y="1481770"/>
                </a:cubicBezTo>
                <a:cubicBezTo>
                  <a:pt x="5485778" y="1695130"/>
                  <a:pt x="4057028" y="2481895"/>
                  <a:pt x="4767593" y="2716210"/>
                </a:cubicBezTo>
                <a:cubicBezTo>
                  <a:pt x="5478158" y="2950525"/>
                  <a:pt x="8347088" y="3302950"/>
                  <a:pt x="9030983" y="2887660"/>
                </a:cubicBezTo>
                <a:cubicBezTo>
                  <a:pt x="9714878" y="2472370"/>
                  <a:pt x="10002533" y="683575"/>
                  <a:pt x="8870963" y="224470"/>
                </a:cubicBezTo>
                <a:cubicBezTo>
                  <a:pt x="7739393" y="-234635"/>
                  <a:pt x="3632213" y="152080"/>
                  <a:pt x="2207273" y="155890"/>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TextBox 32"/>
          <p:cNvSpPr txBox="1"/>
          <p:nvPr/>
        </p:nvSpPr>
        <p:spPr>
          <a:xfrm>
            <a:off x="5332005" y="5898569"/>
            <a:ext cx="1746953" cy="369332"/>
          </a:xfrm>
          <a:prstGeom prst="rect">
            <a:avLst/>
          </a:prstGeom>
          <a:noFill/>
        </p:spPr>
        <p:txBody>
          <a:bodyPr wrap="none" rtlCol="0">
            <a:spAutoFit/>
          </a:bodyPr>
          <a:lstStyle/>
          <a:p>
            <a:r>
              <a:rPr lang="en-IE" b="1">
                <a:latin typeface="Calibri" panose="020F0502020204030204" pitchFamily="34" charset="0"/>
                <a:cs typeface="Calibri" panose="020F0502020204030204" pitchFamily="34" charset="0"/>
              </a:rPr>
              <a:t>Knowledge Base</a:t>
            </a:r>
            <a:endParaRPr lang="en-US" b="1">
              <a:latin typeface="Calibri" panose="020F0502020204030204" pitchFamily="34" charset="0"/>
              <a:cs typeface="Calibri" panose="020F0502020204030204" pitchFamily="34" charset="0"/>
            </a:endParaRPr>
          </a:p>
        </p:txBody>
      </p:sp>
      <p:sp>
        <p:nvSpPr>
          <p:cNvPr id="35" name="TextBox 34"/>
          <p:cNvSpPr txBox="1"/>
          <p:nvPr/>
        </p:nvSpPr>
        <p:spPr>
          <a:xfrm>
            <a:off x="5379493" y="3218199"/>
            <a:ext cx="1615893" cy="646331"/>
          </a:xfrm>
          <a:prstGeom prst="rect">
            <a:avLst/>
          </a:prstGeom>
          <a:noFill/>
        </p:spPr>
        <p:txBody>
          <a:bodyPr wrap="square" rtlCol="0">
            <a:spAutoFit/>
          </a:bodyPr>
          <a:lstStyle/>
          <a:p>
            <a:pPr algn="ctr"/>
            <a:r>
              <a:rPr lang="en-IE" b="1">
                <a:latin typeface="Calibri" panose="020F0502020204030204" pitchFamily="34" charset="0"/>
                <a:cs typeface="Calibri" panose="020F0502020204030204" pitchFamily="34" charset="0"/>
              </a:rPr>
              <a:t>Knowledge </a:t>
            </a:r>
          </a:p>
          <a:p>
            <a:pPr algn="ctr"/>
            <a:r>
              <a:rPr lang="en-IE" b="1">
                <a:latin typeface="Calibri" panose="020F0502020204030204" pitchFamily="34" charset="0"/>
                <a:cs typeface="Calibri" panose="020F0502020204030204" pitchFamily="34" charset="0"/>
              </a:rPr>
              <a:t>Graph</a:t>
            </a:r>
            <a:endParaRPr lang="en-US" b="1">
              <a:latin typeface="Calibri" panose="020F0502020204030204" pitchFamily="34" charset="0"/>
              <a:cs typeface="Calibri" panose="020F0502020204030204" pitchFamily="34" charset="0"/>
            </a:endParaRPr>
          </a:p>
        </p:txBody>
      </p:sp>
      <p:grpSp>
        <p:nvGrpSpPr>
          <p:cNvPr id="44" name="Group 43"/>
          <p:cNvGrpSpPr/>
          <p:nvPr/>
        </p:nvGrpSpPr>
        <p:grpSpPr>
          <a:xfrm>
            <a:off x="1536700" y="1530142"/>
            <a:ext cx="9621936" cy="4479927"/>
            <a:chOff x="1422400" y="1645176"/>
            <a:chExt cx="9621936" cy="4364893"/>
          </a:xfrm>
        </p:grpSpPr>
        <p:cxnSp>
          <p:nvCxnSpPr>
            <p:cNvPr id="5" name="Straight Connector 4"/>
            <p:cNvCxnSpPr/>
            <p:nvPr/>
          </p:nvCxnSpPr>
          <p:spPr>
            <a:xfrm flipV="1">
              <a:off x="1422400" y="5967956"/>
              <a:ext cx="9621936" cy="15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422400" y="1663501"/>
              <a:ext cx="9621936" cy="2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422400" y="1645176"/>
              <a:ext cx="0" cy="4338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1044336" y="1651898"/>
              <a:ext cx="0" cy="435817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816D1E5C-F6FB-4A9F-A11A-50917B52552A}"/>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6023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4714043" y="5148067"/>
            <a:ext cx="3692000" cy="184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flipV="1">
            <a:off x="4714043" y="4128117"/>
            <a:ext cx="3692000" cy="184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14043" y="3108167"/>
            <a:ext cx="3692000" cy="184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49300" y="1581924"/>
            <a:ext cx="11652805" cy="5034776"/>
          </a:xfrm>
        </p:spPr>
        <p:txBody>
          <a:bodyPr/>
          <a:lstStyle/>
          <a:p>
            <a:pPr lvl="1"/>
            <a:r>
              <a:rPr lang="en-IE">
                <a:latin typeface="Calibri" panose="020F0502020204030204" pitchFamily="34" charset="0"/>
                <a:cs typeface="Calibri" panose="020F0502020204030204" pitchFamily="34" charset="0"/>
              </a:rPr>
              <a:t>A triple can be seen as a sentence of 3 parts:</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subject – verb (property) – object</a:t>
            </a:r>
          </a:p>
          <a:p>
            <a:pPr lvl="1"/>
            <a:endParaRPr lang="en-IE">
              <a:latin typeface="Calibri" panose="020F0502020204030204" pitchFamily="34" charset="0"/>
              <a:cs typeface="Calibri" panose="020F0502020204030204" pitchFamily="34" charset="0"/>
            </a:endParaRPr>
          </a:p>
          <a:p>
            <a:pPr lvl="1"/>
            <a:endParaRPr lang="en-IE">
              <a:latin typeface="Calibri" panose="020F0502020204030204" pitchFamily="34" charset="0"/>
              <a:cs typeface="Calibri" panose="020F0502020204030204" pitchFamily="34" charset="0"/>
            </a:endParaRPr>
          </a:p>
          <a:p>
            <a:pPr lvl="1"/>
            <a:endParaRPr lang="en-IE">
              <a:latin typeface="Calibri" panose="020F0502020204030204" pitchFamily="34" charset="0"/>
              <a:cs typeface="Calibri" panose="020F0502020204030204" pitchFamily="34" charset="0"/>
            </a:endParaRPr>
          </a:p>
          <a:p>
            <a:pPr marL="457200" lvl="1" indent="0">
              <a:buNone/>
            </a:pPr>
            <a:br>
              <a:rPr lang="en-IE">
                <a:latin typeface="Calibri" panose="020F0502020204030204" pitchFamily="34" charset="0"/>
                <a:cs typeface="Calibri" panose="020F0502020204030204" pitchFamily="34" charset="0"/>
              </a:rPr>
            </a:br>
            <a:br>
              <a:rPr lang="en-IE">
                <a:latin typeface="Calibri" panose="020F0502020204030204" pitchFamily="34" charset="0"/>
                <a:cs typeface="Calibri" panose="020F0502020204030204" pitchFamily="34" charset="0"/>
              </a:rPr>
            </a:br>
            <a:endParaRPr lang="en-IE">
              <a:latin typeface="Calibri" panose="020F0502020204030204" pitchFamily="34" charset="0"/>
              <a:cs typeface="Calibri" panose="020F0502020204030204" pitchFamily="34" charset="0"/>
            </a:endParaRPr>
          </a:p>
          <a:p>
            <a:pPr lvl="1"/>
            <a:endParaRPr lang="en-IE">
              <a:latin typeface="Calibri" panose="020F0502020204030204" pitchFamily="34" charset="0"/>
              <a:cs typeface="Calibri" panose="020F0502020204030204" pitchFamily="34" charset="0"/>
            </a:endParaRPr>
          </a:p>
          <a:p>
            <a:pPr lvl="1"/>
            <a:r>
              <a:rPr lang="en-IE">
                <a:latin typeface="Calibri" panose="020F0502020204030204" pitchFamily="34" charset="0"/>
                <a:cs typeface="Calibri" panose="020F0502020204030204" pitchFamily="34" charset="0"/>
              </a:rPr>
              <a:t>This 3 part structure is named triple and are grouped in RDF format</a:t>
            </a:r>
          </a:p>
          <a:p>
            <a:pPr lvl="1"/>
            <a:endParaRPr lang="en-IE">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fr-BE" sz="4800" b="1"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Metadata</a:t>
            </a:r>
            <a:r>
              <a:rPr lang="fr-B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a:t>
            </a:r>
            <a:r>
              <a:rPr lang="fr-BE" sz="4800" b="1"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represented</a:t>
            </a:r>
            <a:r>
              <a:rPr lang="fr-B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triples</a:t>
            </a:r>
          </a:p>
        </p:txBody>
      </p:sp>
      <p:sp>
        <p:nvSpPr>
          <p:cNvPr id="5" name="Rectangle 4"/>
          <p:cNvSpPr/>
          <p:nvPr/>
        </p:nvSpPr>
        <p:spPr>
          <a:xfrm>
            <a:off x="2938509" y="2689930"/>
            <a:ext cx="1775534" cy="7102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panose="020F0502020204030204" pitchFamily="34" charset="0"/>
                <a:cs typeface="Calibri" panose="020F0502020204030204" pitchFamily="34" charset="0"/>
              </a:rPr>
              <a:t>PAUL  </a:t>
            </a:r>
          </a:p>
        </p:txBody>
      </p:sp>
      <p:sp>
        <p:nvSpPr>
          <p:cNvPr id="6" name="Rectangle 5"/>
          <p:cNvSpPr/>
          <p:nvPr/>
        </p:nvSpPr>
        <p:spPr>
          <a:xfrm>
            <a:off x="5732385" y="2689930"/>
            <a:ext cx="1775534" cy="7102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panose="020F0502020204030204" pitchFamily="34" charset="0"/>
                <a:cs typeface="Calibri" panose="020F0502020204030204" pitchFamily="34" charset="0"/>
              </a:rPr>
              <a:t>EATS </a:t>
            </a:r>
          </a:p>
        </p:txBody>
      </p:sp>
      <p:sp>
        <p:nvSpPr>
          <p:cNvPr id="7" name="Rectangle 6"/>
          <p:cNvSpPr/>
          <p:nvPr/>
        </p:nvSpPr>
        <p:spPr>
          <a:xfrm>
            <a:off x="8406043" y="2689930"/>
            <a:ext cx="1775534" cy="7102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panose="020F0502020204030204" pitchFamily="34" charset="0"/>
                <a:cs typeface="Calibri" panose="020F0502020204030204" pitchFamily="34" charset="0"/>
              </a:rPr>
              <a:t>APPLE</a:t>
            </a:r>
          </a:p>
        </p:txBody>
      </p:sp>
      <p:sp>
        <p:nvSpPr>
          <p:cNvPr id="8" name="Rectangle 7"/>
          <p:cNvSpPr/>
          <p:nvPr/>
        </p:nvSpPr>
        <p:spPr>
          <a:xfrm>
            <a:off x="2938509" y="3791410"/>
            <a:ext cx="1775534" cy="710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panose="020F0502020204030204" pitchFamily="34" charset="0"/>
                <a:cs typeface="Calibri" panose="020F0502020204030204" pitchFamily="34" charset="0"/>
              </a:rPr>
              <a:t>The french </a:t>
            </a:r>
            <a:r>
              <a:rPr lang="fr-BE" err="1">
                <a:latin typeface="Calibri" panose="020F0502020204030204" pitchFamily="34" charset="0"/>
                <a:cs typeface="Calibri" panose="020F0502020204030204" pitchFamily="34" charset="0"/>
              </a:rPr>
              <a:t>pdf</a:t>
            </a:r>
            <a:r>
              <a:rPr lang="fr-BE">
                <a:latin typeface="Calibri" panose="020F0502020204030204" pitchFamily="34" charset="0"/>
                <a:cs typeface="Calibri" panose="020F0502020204030204" pitchFamily="34" charset="0"/>
              </a:rPr>
              <a:t>  of the OJ 123 </a:t>
            </a:r>
          </a:p>
        </p:txBody>
      </p:sp>
      <p:sp>
        <p:nvSpPr>
          <p:cNvPr id="9" name="Rectangle 8"/>
          <p:cNvSpPr/>
          <p:nvPr/>
        </p:nvSpPr>
        <p:spPr>
          <a:xfrm>
            <a:off x="5732385" y="3791410"/>
            <a:ext cx="1775534" cy="710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err="1">
                <a:latin typeface="Calibri" panose="020F0502020204030204" pitchFamily="34" charset="0"/>
                <a:cs typeface="Calibri" panose="020F0502020204030204" pitchFamily="34" charset="0"/>
              </a:rPr>
              <a:t>has_type</a:t>
            </a:r>
            <a:endParaRPr lang="fr-BE">
              <a:latin typeface="Calibri" panose="020F0502020204030204" pitchFamily="34" charset="0"/>
              <a:cs typeface="Calibri" panose="020F0502020204030204" pitchFamily="34" charset="0"/>
            </a:endParaRPr>
          </a:p>
        </p:txBody>
      </p:sp>
      <p:sp>
        <p:nvSpPr>
          <p:cNvPr id="11" name="Rectangle 10"/>
          <p:cNvSpPr/>
          <p:nvPr/>
        </p:nvSpPr>
        <p:spPr>
          <a:xfrm>
            <a:off x="8406043" y="3791410"/>
            <a:ext cx="1775534" cy="710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panose="020F0502020204030204" pitchFamily="34" charset="0"/>
                <a:cs typeface="Calibri" panose="020F0502020204030204" pitchFamily="34" charset="0"/>
              </a:rPr>
              <a:t>« </a:t>
            </a:r>
            <a:r>
              <a:rPr lang="fr-BE" err="1">
                <a:latin typeface="Calibri" panose="020F0502020204030204" pitchFamily="34" charset="0"/>
                <a:cs typeface="Calibri" panose="020F0502020204030204" pitchFamily="34" charset="0"/>
              </a:rPr>
              <a:t>pdf</a:t>
            </a:r>
            <a:r>
              <a:rPr lang="fr-BE">
                <a:latin typeface="Calibri" panose="020F0502020204030204" pitchFamily="34" charset="0"/>
                <a:cs typeface="Calibri" panose="020F0502020204030204" pitchFamily="34" charset="0"/>
              </a:rPr>
              <a:t> »</a:t>
            </a:r>
          </a:p>
        </p:txBody>
      </p:sp>
      <p:sp>
        <p:nvSpPr>
          <p:cNvPr id="12" name="Rectangle 11"/>
          <p:cNvSpPr/>
          <p:nvPr/>
        </p:nvSpPr>
        <p:spPr>
          <a:xfrm>
            <a:off x="2938509" y="4811360"/>
            <a:ext cx="1775534" cy="710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panose="020F0502020204030204" pitchFamily="34" charset="0"/>
                <a:cs typeface="Calibri" panose="020F0502020204030204" pitchFamily="34" charset="0"/>
              </a:rPr>
              <a:t>The OJ 123 </a:t>
            </a:r>
          </a:p>
        </p:txBody>
      </p:sp>
      <p:sp>
        <p:nvSpPr>
          <p:cNvPr id="13" name="Rectangle 12"/>
          <p:cNvSpPr/>
          <p:nvPr/>
        </p:nvSpPr>
        <p:spPr>
          <a:xfrm>
            <a:off x="5732385" y="4811360"/>
            <a:ext cx="1775534" cy="710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panose="020F0502020204030204" pitchFamily="34" charset="0"/>
                <a:cs typeface="Calibri" panose="020F0502020204030204" pitchFamily="34" charset="0"/>
              </a:rPr>
              <a:t>cites</a:t>
            </a:r>
          </a:p>
        </p:txBody>
      </p:sp>
      <p:sp>
        <p:nvSpPr>
          <p:cNvPr id="14" name="Rectangle 13"/>
          <p:cNvSpPr/>
          <p:nvPr/>
        </p:nvSpPr>
        <p:spPr>
          <a:xfrm>
            <a:off x="8406043" y="4811360"/>
            <a:ext cx="1775534" cy="710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panose="020F0502020204030204" pitchFamily="34" charset="0"/>
                <a:cs typeface="Calibri" panose="020F0502020204030204" pitchFamily="34" charset="0"/>
              </a:rPr>
              <a:t>the OJ 456 </a:t>
            </a:r>
          </a:p>
        </p:txBody>
      </p:sp>
      <p:sp>
        <p:nvSpPr>
          <p:cNvPr id="17" name="TextBox 16">
            <a:extLst>
              <a:ext uri="{FF2B5EF4-FFF2-40B4-BE49-F238E27FC236}">
                <a16:creationId xmlns:a16="http://schemas.microsoft.com/office/drawing/2014/main" id="{01426113-9080-48C1-B138-63BE85AA4DA3}"/>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18" name="Slide Number Placeholder 2">
            <a:extLst>
              <a:ext uri="{FF2B5EF4-FFF2-40B4-BE49-F238E27FC236}">
                <a16:creationId xmlns:a16="http://schemas.microsoft.com/office/drawing/2014/main" id="{EFCC1564-909F-4CDD-9F0B-AFCF3E807D1D}"/>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49</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733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690675" y="2078038"/>
            <a:ext cx="9234991" cy="1655762"/>
          </a:xfrm>
        </p:spPr>
        <p:txBody>
          <a:bodyPr/>
          <a:lstStyle/>
          <a:p>
            <a:r>
              <a:rPr lang="en-IE" sz="4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1</a:t>
            </a:r>
          </a:p>
          <a:p>
            <a:r>
              <a:rPr lang="en-IE" sz="4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(about us and Cellar)</a:t>
            </a:r>
            <a:endParaRPr lang="en-US" sz="4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5</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5758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50</a:t>
            </a:fld>
            <a:endParaRPr lang="en-GB">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IE"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WEMI</a:t>
            </a:r>
            <a:endParaRPr lang="fr-BE"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414772698"/>
              </p:ext>
            </p:extLst>
          </p:nvPr>
        </p:nvGraphicFramePr>
        <p:xfrm>
          <a:off x="1345369" y="1344168"/>
          <a:ext cx="2136174" cy="481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Connector 14"/>
          <p:cNvCxnSpPr/>
          <p:nvPr/>
        </p:nvCxnSpPr>
        <p:spPr>
          <a:xfrm flipH="1">
            <a:off x="6292720" y="1516010"/>
            <a:ext cx="39755" cy="461527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24" name="Diagram 23"/>
          <p:cNvGraphicFramePr/>
          <p:nvPr>
            <p:extLst>
              <p:ext uri="{D42A27DB-BD31-4B8C-83A1-F6EECF244321}">
                <p14:modId xmlns:p14="http://schemas.microsoft.com/office/powerpoint/2010/main" val="3908036577"/>
              </p:ext>
            </p:extLst>
          </p:nvPr>
        </p:nvGraphicFramePr>
        <p:xfrm>
          <a:off x="6392577" y="1453296"/>
          <a:ext cx="5121889" cy="48105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9122133" y="297982"/>
            <a:ext cx="2996356" cy="1015663"/>
          </a:xfrm>
          <a:prstGeom prst="rect">
            <a:avLst/>
          </a:prstGeom>
        </p:spPr>
        <p:txBody>
          <a:bodyPr wrap="square">
            <a:spAutoFit/>
          </a:bodyPr>
          <a:lstStyle/>
          <a:p>
            <a:r>
              <a:rPr lang="en-US" sz="1200">
                <a:solidFill>
                  <a:schemeClr val="bg2">
                    <a:lumMod val="75000"/>
                  </a:schemeClr>
                </a:solidFill>
                <a:latin typeface="Calibri" panose="020F0502020204030204" pitchFamily="34" charset="0"/>
                <a:cs typeface="Calibri" panose="020F0502020204030204" pitchFamily="34" charset="0"/>
              </a:rPr>
              <a:t>CDM defines subtypes of Work, including General Publication, Official Journal, Special edition of General Publication, Legal Resource, Consolidated act, Preparatory act, etc.</a:t>
            </a:r>
          </a:p>
        </p:txBody>
      </p:sp>
      <p:cxnSp>
        <p:nvCxnSpPr>
          <p:cNvPr id="35" name="Straight Connector 34"/>
          <p:cNvCxnSpPr>
            <a:cxnSpLocks/>
          </p:cNvCxnSpPr>
          <p:nvPr/>
        </p:nvCxnSpPr>
        <p:spPr>
          <a:xfrm flipV="1">
            <a:off x="9820275" y="1190111"/>
            <a:ext cx="0" cy="25998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13"/>
          <a:stretch>
            <a:fillRect/>
          </a:stretch>
        </p:blipFill>
        <p:spPr>
          <a:xfrm>
            <a:off x="8774405" y="5908803"/>
            <a:ext cx="1001519" cy="81008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90630" y="3659369"/>
            <a:ext cx="1660989" cy="461665"/>
          </a:xfrm>
          <a:prstGeom prst="rect">
            <a:avLst/>
          </a:prstGeom>
          <a:noFill/>
        </p:spPr>
        <p:txBody>
          <a:bodyPr wrap="square" rtlCol="0" anchor="t">
            <a:spAutoFit/>
          </a:bodyPr>
          <a:lstStyle/>
          <a:p>
            <a:r>
              <a:rPr lang="en-IE" sz="1200">
                <a:latin typeface="Calibri" panose="020F0502020204030204" pitchFamily="34" charset="0"/>
                <a:cs typeface="Calibri" panose="020F0502020204030204" pitchFamily="34" charset="0"/>
              </a:rPr>
              <a:t>manifestation_</a:t>
            </a:r>
          </a:p>
          <a:p>
            <a:r>
              <a:rPr lang="en-IE" sz="1200" err="1">
                <a:latin typeface="Calibri" panose="020F0502020204030204" pitchFamily="34" charset="0"/>
                <a:cs typeface="Calibri" panose="020F0502020204030204" pitchFamily="34" charset="0"/>
              </a:rPr>
              <a:t>manifests_expression</a:t>
            </a:r>
            <a:endParaRPr lang="en-US" sz="1200" err="1">
              <a:latin typeface="Calibri" panose="020F0502020204030204" pitchFamily="34" charset="0"/>
              <a:cs typeface="Calibri" panose="020F0502020204030204" pitchFamily="34" charset="0"/>
            </a:endParaRPr>
          </a:p>
        </p:txBody>
      </p:sp>
      <p:sp>
        <p:nvSpPr>
          <p:cNvPr id="29" name="TextBox 28"/>
          <p:cNvSpPr txBox="1"/>
          <p:nvPr/>
        </p:nvSpPr>
        <p:spPr>
          <a:xfrm>
            <a:off x="354530" y="4707775"/>
            <a:ext cx="1113324" cy="646331"/>
          </a:xfrm>
          <a:prstGeom prst="rect">
            <a:avLst/>
          </a:prstGeom>
          <a:noFill/>
        </p:spPr>
        <p:txBody>
          <a:bodyPr wrap="square" rtlCol="0" anchor="t">
            <a:spAutoFit/>
          </a:bodyPr>
          <a:lstStyle/>
          <a:p>
            <a:r>
              <a:rPr lang="en-IE" sz="1200">
                <a:latin typeface="Calibri" panose="020F0502020204030204" pitchFamily="34" charset="0"/>
                <a:cs typeface="Calibri" panose="020F0502020204030204" pitchFamily="34" charset="0"/>
              </a:rPr>
              <a:t>item_</a:t>
            </a:r>
          </a:p>
          <a:p>
            <a:r>
              <a:rPr lang="en-IE" sz="1200" err="1">
                <a:latin typeface="Calibri" panose="020F0502020204030204" pitchFamily="34" charset="0"/>
                <a:cs typeface="Calibri" panose="020F0502020204030204" pitchFamily="34" charset="0"/>
              </a:rPr>
              <a:t>belongs_to</a:t>
            </a:r>
            <a:r>
              <a:rPr lang="en-IE" sz="1200">
                <a:latin typeface="Calibri" panose="020F0502020204030204" pitchFamily="34" charset="0"/>
                <a:cs typeface="Calibri" panose="020F0502020204030204" pitchFamily="34" charset="0"/>
              </a:rPr>
              <a:t>_</a:t>
            </a:r>
          </a:p>
          <a:p>
            <a:r>
              <a:rPr lang="en-IE" sz="1200">
                <a:latin typeface="Calibri" panose="020F0502020204030204" pitchFamily="34" charset="0"/>
                <a:cs typeface="Calibri" panose="020F0502020204030204" pitchFamily="34" charset="0"/>
              </a:rPr>
              <a:t>manifestation</a:t>
            </a:r>
            <a:endParaRPr lang="en-US" sz="1200" err="1">
              <a:latin typeface="Calibri" panose="020F0502020204030204" pitchFamily="34" charset="0"/>
              <a:cs typeface="Calibri" panose="020F0502020204030204" pitchFamily="34" charset="0"/>
            </a:endParaRPr>
          </a:p>
        </p:txBody>
      </p:sp>
      <p:sp>
        <p:nvSpPr>
          <p:cNvPr id="31" name="TextBox 30"/>
          <p:cNvSpPr txBox="1"/>
          <p:nvPr/>
        </p:nvSpPr>
        <p:spPr>
          <a:xfrm>
            <a:off x="353008" y="2378352"/>
            <a:ext cx="1299202" cy="461665"/>
          </a:xfrm>
          <a:prstGeom prst="rect">
            <a:avLst/>
          </a:prstGeom>
          <a:noFill/>
        </p:spPr>
        <p:txBody>
          <a:bodyPr wrap="none" rtlCol="0">
            <a:spAutoFit/>
          </a:bodyPr>
          <a:lstStyle/>
          <a:p>
            <a:r>
              <a:rPr lang="en-IE" sz="1200">
                <a:latin typeface="Calibri" panose="020F0502020204030204" pitchFamily="34" charset="0"/>
                <a:cs typeface="Calibri" panose="020F0502020204030204" pitchFamily="34" charset="0"/>
              </a:rPr>
              <a:t>expression_</a:t>
            </a:r>
          </a:p>
          <a:p>
            <a:r>
              <a:rPr lang="en-IE" sz="1200" err="1">
                <a:latin typeface="Calibri" panose="020F0502020204030204" pitchFamily="34" charset="0"/>
                <a:cs typeface="Calibri" panose="020F0502020204030204" pitchFamily="34" charset="0"/>
              </a:rPr>
              <a:t>belongs_to_work</a:t>
            </a:r>
            <a:endParaRPr lang="en-US" sz="1200">
              <a:latin typeface="Calibri" panose="020F0502020204030204" pitchFamily="34" charset="0"/>
              <a:cs typeface="Calibri" panose="020F0502020204030204" pitchFamily="34" charset="0"/>
            </a:endParaRPr>
          </a:p>
        </p:txBody>
      </p:sp>
      <p:cxnSp>
        <p:nvCxnSpPr>
          <p:cNvPr id="12" name="Straight Arrow Connector 11"/>
          <p:cNvCxnSpPr/>
          <p:nvPr/>
        </p:nvCxnSpPr>
        <p:spPr>
          <a:xfrm flipV="1">
            <a:off x="373661" y="3752814"/>
            <a:ext cx="0" cy="246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53008" y="2485696"/>
            <a:ext cx="0" cy="246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73661" y="4886154"/>
            <a:ext cx="0" cy="246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488667-39BC-498F-B7EE-29376FCAB007}"/>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7A651F0-7DFA-4AC7-B132-960C9CF19666}"/>
              </a:ext>
            </a:extLst>
          </p:cNvPr>
          <p:cNvSpPr txBox="1"/>
          <p:nvPr/>
        </p:nvSpPr>
        <p:spPr>
          <a:xfrm>
            <a:off x="3454622" y="5273116"/>
            <a:ext cx="2186900" cy="523220"/>
          </a:xfrm>
          <a:prstGeom prst="rect">
            <a:avLst/>
          </a:prstGeom>
          <a:noFill/>
        </p:spPr>
        <p:txBody>
          <a:bodyPr wrap="square">
            <a:spAutoFit/>
          </a:bodyPr>
          <a:lstStyle>
            <a:defPPr>
              <a:defRPr lang="en-US"/>
            </a:defPPr>
            <a:lvl1pPr>
              <a:defRPr sz="1400">
                <a:latin typeface="Calibri" panose="020F0502020204030204" pitchFamily="34" charset="0"/>
                <a:cs typeface="Calibri" panose="020F0502020204030204" pitchFamily="34" charset="0"/>
              </a:defRPr>
            </a:lvl1pPr>
          </a:lstStyle>
          <a:p>
            <a:r>
              <a:rPr lang="en-US"/>
              <a:t>Physical/digital file level – file itself</a:t>
            </a:r>
            <a:endParaRPr lang="en-IE"/>
          </a:p>
        </p:txBody>
      </p:sp>
      <p:sp>
        <p:nvSpPr>
          <p:cNvPr id="30" name="TextBox 29">
            <a:extLst>
              <a:ext uri="{FF2B5EF4-FFF2-40B4-BE49-F238E27FC236}">
                <a16:creationId xmlns:a16="http://schemas.microsoft.com/office/drawing/2014/main" id="{97309AED-995B-47D0-9429-65813B0AAF5B}"/>
              </a:ext>
            </a:extLst>
          </p:cNvPr>
          <p:cNvSpPr txBox="1"/>
          <p:nvPr/>
        </p:nvSpPr>
        <p:spPr>
          <a:xfrm>
            <a:off x="3607929" y="1496114"/>
            <a:ext cx="2343460" cy="1169551"/>
          </a:xfrm>
          <a:prstGeom prst="rect">
            <a:avLst/>
          </a:prstGeom>
          <a:noFill/>
        </p:spPr>
        <p:txBody>
          <a:bodyPr wrap="square">
            <a:spAutoFit/>
          </a:bodyPr>
          <a:lstStyle/>
          <a:p>
            <a:r>
              <a:rPr lang="en-US" sz="1400">
                <a:latin typeface="Calibri" panose="020F0502020204030204" pitchFamily="34" charset="0"/>
                <a:cs typeface="Calibri" panose="020F0502020204030204" pitchFamily="34" charset="0"/>
              </a:rPr>
              <a:t>High-level concept, an intellectual or artistic creation, for example a specific Official Journal</a:t>
            </a:r>
          </a:p>
          <a:p>
            <a:endParaRPr lang="en-IE" sz="140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980079C9-F0DD-4F4D-9F7A-940B1487B934}"/>
              </a:ext>
            </a:extLst>
          </p:cNvPr>
          <p:cNvSpPr txBox="1"/>
          <p:nvPr/>
        </p:nvSpPr>
        <p:spPr>
          <a:xfrm>
            <a:off x="3454622" y="2952897"/>
            <a:ext cx="2551655" cy="523220"/>
          </a:xfrm>
          <a:prstGeom prst="rect">
            <a:avLst/>
          </a:prstGeom>
          <a:noFill/>
        </p:spPr>
        <p:txBody>
          <a:bodyPr wrap="square">
            <a:spAutoFit/>
          </a:bodyPr>
          <a:lstStyle>
            <a:defPPr>
              <a:defRPr lang="en-US"/>
            </a:defPPr>
            <a:lvl1pPr>
              <a:defRPr sz="1400">
                <a:latin typeface="Calibri" panose="020F0502020204030204" pitchFamily="34" charset="0"/>
                <a:cs typeface="Calibri" panose="020F0502020204030204" pitchFamily="34" charset="0"/>
              </a:defRPr>
            </a:lvl1pPr>
          </a:lstStyle>
          <a:p>
            <a:r>
              <a:rPr lang="en-US"/>
              <a:t>Language level; linguistic version of the work</a:t>
            </a:r>
          </a:p>
        </p:txBody>
      </p:sp>
      <p:cxnSp>
        <p:nvCxnSpPr>
          <p:cNvPr id="14" name="Straight Arrow Connector 13">
            <a:extLst>
              <a:ext uri="{FF2B5EF4-FFF2-40B4-BE49-F238E27FC236}">
                <a16:creationId xmlns:a16="http://schemas.microsoft.com/office/drawing/2014/main" id="{9C47F079-7161-4266-80CD-90FCD01FFFDC}"/>
              </a:ext>
            </a:extLst>
          </p:cNvPr>
          <p:cNvCxnSpPr>
            <a:cxnSpLocks/>
          </p:cNvCxnSpPr>
          <p:nvPr/>
        </p:nvCxnSpPr>
        <p:spPr>
          <a:xfrm flipV="1">
            <a:off x="5641522" y="1847850"/>
            <a:ext cx="3188153" cy="41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61705E2-5935-431F-A72D-10C11BCB6A0F}"/>
              </a:ext>
            </a:extLst>
          </p:cNvPr>
          <p:cNvSpPr txBox="1"/>
          <p:nvPr/>
        </p:nvSpPr>
        <p:spPr>
          <a:xfrm>
            <a:off x="3507913" y="4147405"/>
            <a:ext cx="2551655" cy="523220"/>
          </a:xfrm>
          <a:prstGeom prst="rect">
            <a:avLst/>
          </a:prstGeom>
          <a:noFill/>
        </p:spPr>
        <p:txBody>
          <a:bodyPr wrap="square">
            <a:spAutoFit/>
          </a:bodyPr>
          <a:lstStyle>
            <a:defPPr>
              <a:defRPr lang="en-US"/>
            </a:defPPr>
            <a:lvl1pPr>
              <a:defRPr sz="1400">
                <a:latin typeface="Calibri" panose="020F0502020204030204" pitchFamily="34" charset="0"/>
                <a:cs typeface="Calibri" panose="020F0502020204030204" pitchFamily="34" charset="0"/>
              </a:defRPr>
            </a:lvl1pPr>
          </a:lstStyle>
          <a:p>
            <a:r>
              <a:rPr lang="en-US"/>
              <a:t>Format level; a format of specific linguistic version of the work</a:t>
            </a:r>
          </a:p>
        </p:txBody>
      </p:sp>
    </p:spTree>
    <p:extLst>
      <p:ext uri="{BB962C8B-B14F-4D97-AF65-F5344CB8AC3E}">
        <p14:creationId xmlns:p14="http://schemas.microsoft.com/office/powerpoint/2010/main" val="2270000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WEMI hierarchies in Cellar</a:t>
            </a:r>
            <a:endParaRPr lang="fr-B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01426113-9080-48C1-B138-63BE85AA4DA3}"/>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18" name="Slide Number Placeholder 2">
            <a:extLst>
              <a:ext uri="{FF2B5EF4-FFF2-40B4-BE49-F238E27FC236}">
                <a16:creationId xmlns:a16="http://schemas.microsoft.com/office/drawing/2014/main" id="{EFCC1564-909F-4CDD-9F0B-AFCF3E807D1D}"/>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51</a:t>
            </a:fld>
            <a:endParaRPr lang="en-GB">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418F401A-5CB5-32F3-8968-3E500D1211E4}"/>
              </a:ext>
            </a:extLst>
          </p:cNvPr>
          <p:cNvGraphicFramePr/>
          <p:nvPr/>
        </p:nvGraphicFramePr>
        <p:xfrm>
          <a:off x="992887" y="1870842"/>
          <a:ext cx="10493435" cy="3048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275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640689"/>
            <a:ext cx="10905699" cy="4855722"/>
          </a:xfr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r>
              <a:rPr lang="en-US" sz="2000">
                <a:latin typeface="Calibri" panose="020F0502020204030204" pitchFamily="34" charset="0"/>
                <a:cs typeface="Calibri" panose="020F0502020204030204" pitchFamily="34" charset="0"/>
              </a:rPr>
              <a:t>From the business reason, a resource can have multiple identifiers (</a:t>
            </a:r>
            <a:r>
              <a:rPr lang="en-US" sz="2000" b="1">
                <a:latin typeface="Calibri" panose="020F0502020204030204" pitchFamily="34" charset="0"/>
                <a:cs typeface="Calibri" panose="020F0502020204030204" pitchFamily="34" charset="0"/>
              </a:rPr>
              <a:t>Cellar identifier </a:t>
            </a:r>
            <a:r>
              <a:rPr lang="en-US" sz="2000">
                <a:latin typeface="Calibri" panose="020F0502020204030204" pitchFamily="34" charset="0"/>
                <a:cs typeface="Calibri" panose="020F0502020204030204" pitchFamily="34" charset="0"/>
              </a:rPr>
              <a:t>and</a:t>
            </a:r>
            <a:r>
              <a:rPr lang="en-US" sz="2000" b="1">
                <a:latin typeface="Calibri" panose="020F0502020204030204" pitchFamily="34" charset="0"/>
                <a:cs typeface="Calibri" panose="020F0502020204030204" pitchFamily="34" charset="0"/>
              </a:rPr>
              <a:t> business identifiers)</a:t>
            </a:r>
          </a:p>
          <a:p>
            <a:pPr marL="0" indent="0">
              <a:buNone/>
            </a:pPr>
            <a:endParaRPr lang="en-US" sz="2000">
              <a:latin typeface="Calibri" panose="020F0502020204030204" pitchFamily="34" charset="0"/>
              <a:cs typeface="Calibri" panose="020F0502020204030204" pitchFamily="34" charset="0"/>
            </a:endParaRPr>
          </a:p>
          <a:p>
            <a:pPr marL="0" indent="0">
              <a:buNone/>
            </a:pPr>
            <a:endParaRPr lang="en-US" sz="2000">
              <a:latin typeface="Calibri" panose="020F0502020204030204" pitchFamily="34" charset="0"/>
              <a:cs typeface="Calibri" panose="020F0502020204030204" pitchFamily="34" charset="0"/>
            </a:endParaRPr>
          </a:p>
          <a:p>
            <a:pPr marL="0" indent="0">
              <a:buNone/>
            </a:pPr>
            <a:endParaRPr lang="en-US" sz="200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52</a:t>
            </a:fld>
            <a:endParaRPr lang="en-GB">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a:t>
            </a:r>
            <a:r>
              <a:rPr lang="fr-BE" sz="4800" b="1"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ll</a:t>
            </a:r>
            <a:r>
              <a:rPr lang="hr-HR"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lang="en-US"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r’s resource i</a:t>
            </a:r>
            <a:r>
              <a:rPr lang="en-150"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dentifiers</a:t>
            </a:r>
            <a:r>
              <a:rPr lang="en-US"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(URI)</a:t>
            </a:r>
          </a:p>
        </p:txBody>
      </p:sp>
      <p:sp>
        <p:nvSpPr>
          <p:cNvPr id="15" name="TextBox 14">
            <a:extLst>
              <a:ext uri="{FF2B5EF4-FFF2-40B4-BE49-F238E27FC236}">
                <a16:creationId xmlns:a16="http://schemas.microsoft.com/office/drawing/2014/main" id="{CA12F9D9-F2D8-491F-9EF8-EB79D5A6661F}"/>
              </a:ext>
            </a:extLst>
          </p:cNvPr>
          <p:cNvSpPr txBox="1"/>
          <p:nvPr/>
        </p:nvSpPr>
        <p:spPr>
          <a:xfrm>
            <a:off x="1560019" y="2636230"/>
            <a:ext cx="9071961" cy="369332"/>
          </a:xfrm>
          <a:prstGeom prst="rect">
            <a:avLst/>
          </a:prstGeom>
          <a:noFill/>
        </p:spPr>
        <p:txBody>
          <a:bodyPr wrap="square">
            <a:spAutoFit/>
          </a:bodyPr>
          <a:lstStyle/>
          <a:p>
            <a:pPr>
              <a:defRPr/>
            </a:pPr>
            <a:r>
              <a:rPr lang="en-IE">
                <a:latin typeface="Calibri" panose="020F0502020204030204" pitchFamily="34" charset="0"/>
                <a:cs typeface="Calibri" panose="020F0502020204030204" pitchFamily="34" charset="0"/>
                <a:hlinkClick r:id="rId3"/>
              </a:rPr>
              <a:t>http://publications.europa.eu/resource/</a:t>
            </a:r>
            <a:r>
              <a:rPr lang="en-IE" b="1">
                <a:latin typeface="Calibri" panose="020F0502020204030204" pitchFamily="34" charset="0"/>
                <a:cs typeface="Calibri" panose="020F0502020204030204" pitchFamily="34" charset="0"/>
                <a:hlinkClick r:id="rId3"/>
              </a:rPr>
              <a:t>cellar</a:t>
            </a:r>
            <a:r>
              <a:rPr lang="en-IE">
                <a:latin typeface="Calibri" panose="020F0502020204030204" pitchFamily="34" charset="0"/>
                <a:cs typeface="Calibri" panose="020F0502020204030204" pitchFamily="34" charset="0"/>
                <a:hlinkClick r:id="rId3"/>
              </a:rPr>
              <a:t>/c686c133-cb43-11ec-b6f4-01aa75ed71a1</a:t>
            </a:r>
            <a:r>
              <a:rPr lang="en-IE">
                <a:latin typeface="Calibri" panose="020F0502020204030204" pitchFamily="34" charset="0"/>
                <a:cs typeface="Calibri" panose="020F0502020204030204" pitchFamily="34" charset="0"/>
              </a:rPr>
              <a:t> </a:t>
            </a:r>
          </a:p>
        </p:txBody>
      </p:sp>
      <p:sp>
        <p:nvSpPr>
          <p:cNvPr id="17" name="TextBox 16">
            <a:extLst>
              <a:ext uri="{FF2B5EF4-FFF2-40B4-BE49-F238E27FC236}">
                <a16:creationId xmlns:a16="http://schemas.microsoft.com/office/drawing/2014/main" id="{4F2BE9FF-389D-43CE-90A5-F6E1B1037F31}"/>
              </a:ext>
            </a:extLst>
          </p:cNvPr>
          <p:cNvSpPr txBox="1"/>
          <p:nvPr/>
        </p:nvSpPr>
        <p:spPr>
          <a:xfrm>
            <a:off x="2568506" y="3017419"/>
            <a:ext cx="7113261" cy="369332"/>
          </a:xfrm>
          <a:prstGeom prst="rect">
            <a:avLst/>
          </a:prstGeom>
          <a:noFill/>
        </p:spPr>
        <p:txBody>
          <a:bodyPr wrap="square">
            <a:spAutoFit/>
          </a:bodyPr>
          <a:lstStyle/>
          <a:p>
            <a:pPr algn="r">
              <a:spcAft>
                <a:spcPts val="600"/>
              </a:spcAft>
            </a:pPr>
            <a:r>
              <a:rPr lang="en-IE">
                <a:latin typeface="Calibri" panose="020F0502020204030204" pitchFamily="34" charset="0"/>
                <a:cs typeface="Calibri" panose="020F0502020204030204" pitchFamily="34" charset="0"/>
                <a:hlinkClick r:id="rId4"/>
              </a:rPr>
              <a:t>http://publications.europa.eu/resource/</a:t>
            </a:r>
            <a:r>
              <a:rPr lang="en-IE" b="1">
                <a:latin typeface="Calibri" panose="020F0502020204030204" pitchFamily="34" charset="0"/>
                <a:cs typeface="Calibri" panose="020F0502020204030204" pitchFamily="34" charset="0"/>
                <a:hlinkClick r:id="rId4"/>
              </a:rPr>
              <a:t>oj</a:t>
            </a:r>
            <a:r>
              <a:rPr lang="en-IE">
                <a:latin typeface="Calibri" panose="020F0502020204030204" pitchFamily="34" charset="0"/>
                <a:cs typeface="Calibri" panose="020F0502020204030204" pitchFamily="34" charset="0"/>
                <a:hlinkClick r:id="rId4"/>
              </a:rPr>
              <a:t>/JOC_2022_182_R_0001</a:t>
            </a:r>
            <a:r>
              <a:rPr lang="en-IE">
                <a:latin typeface="Calibri" panose="020F0502020204030204" pitchFamily="34" charset="0"/>
                <a:cs typeface="Calibri" panose="020F0502020204030204" pitchFamily="34" charset="0"/>
              </a:rPr>
              <a:t> </a:t>
            </a:r>
          </a:p>
        </p:txBody>
      </p:sp>
      <p:sp>
        <p:nvSpPr>
          <p:cNvPr id="18" name="Oval 17">
            <a:extLst>
              <a:ext uri="{FF2B5EF4-FFF2-40B4-BE49-F238E27FC236}">
                <a16:creationId xmlns:a16="http://schemas.microsoft.com/office/drawing/2014/main" id="{F97DD40A-4829-4E08-824F-812FF70F6816}"/>
              </a:ext>
            </a:extLst>
          </p:cNvPr>
          <p:cNvSpPr/>
          <p:nvPr/>
        </p:nvSpPr>
        <p:spPr>
          <a:xfrm>
            <a:off x="10279788" y="2919021"/>
            <a:ext cx="381000" cy="26414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latin typeface="Calibri" panose="020F0502020204030204" pitchFamily="34" charset="0"/>
              <a:cs typeface="Calibri" panose="020F0502020204030204" pitchFamily="34" charset="0"/>
            </a:endParaRPr>
          </a:p>
        </p:txBody>
      </p:sp>
      <p:cxnSp>
        <p:nvCxnSpPr>
          <p:cNvPr id="20" name="Straight Arrow Connector 19">
            <a:extLst>
              <a:ext uri="{FF2B5EF4-FFF2-40B4-BE49-F238E27FC236}">
                <a16:creationId xmlns:a16="http://schemas.microsoft.com/office/drawing/2014/main" id="{AD5182C8-8151-4C1D-ADD6-66D25269DA86}"/>
              </a:ext>
            </a:extLst>
          </p:cNvPr>
          <p:cNvCxnSpPr>
            <a:cxnSpLocks/>
          </p:cNvCxnSpPr>
          <p:nvPr/>
        </p:nvCxnSpPr>
        <p:spPr>
          <a:xfrm>
            <a:off x="9955086" y="2780975"/>
            <a:ext cx="356041" cy="129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EDB3E05-5BFA-440D-AC14-3E38D9462C7A}"/>
              </a:ext>
            </a:extLst>
          </p:cNvPr>
          <p:cNvCxnSpPr>
            <a:cxnSpLocks/>
            <a:stCxn id="17" idx="3"/>
          </p:cNvCxnSpPr>
          <p:nvPr/>
        </p:nvCxnSpPr>
        <p:spPr>
          <a:xfrm flipV="1">
            <a:off x="9681767" y="3108573"/>
            <a:ext cx="513521" cy="93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6">
            <a:extLst>
              <a:ext uri="{FF2B5EF4-FFF2-40B4-BE49-F238E27FC236}">
                <a16:creationId xmlns:a16="http://schemas.microsoft.com/office/drawing/2014/main" id="{26397DB0-F1E2-49DB-BEA0-0E100B963915}"/>
              </a:ext>
            </a:extLst>
          </p:cNvPr>
          <p:cNvGraphicFramePr>
            <a:graphicFrameLocks noGrp="1"/>
          </p:cNvGraphicFramePr>
          <p:nvPr/>
        </p:nvGraphicFramePr>
        <p:xfrm>
          <a:off x="457201" y="4166641"/>
          <a:ext cx="11332028" cy="1752600"/>
        </p:xfrm>
        <a:graphic>
          <a:graphicData uri="http://schemas.openxmlformats.org/drawingml/2006/table">
            <a:tbl>
              <a:tblPr firstRow="1" bandRow="1">
                <a:tableStyleId>{5940675A-B579-460E-94D1-54222C63F5DA}</a:tableStyleId>
              </a:tblPr>
              <a:tblGrid>
                <a:gridCol w="2121960">
                  <a:extLst>
                    <a:ext uri="{9D8B030D-6E8A-4147-A177-3AD203B41FA5}">
                      <a16:colId xmlns:a16="http://schemas.microsoft.com/office/drawing/2014/main" val="3679735415"/>
                    </a:ext>
                  </a:extLst>
                </a:gridCol>
                <a:gridCol w="9210068">
                  <a:extLst>
                    <a:ext uri="{9D8B030D-6E8A-4147-A177-3AD203B41FA5}">
                      <a16:colId xmlns:a16="http://schemas.microsoft.com/office/drawing/2014/main" val="1450638337"/>
                    </a:ext>
                  </a:extLst>
                </a:gridCol>
              </a:tblGrid>
              <a:tr h="370840">
                <a:tc>
                  <a:txBody>
                    <a:bodyPr/>
                    <a:lstStyle/>
                    <a:p>
                      <a:r>
                        <a:rPr lang="en-US" sz="1800">
                          <a:latin typeface="Calibri" panose="020F0502020204030204" pitchFamily="34" charset="0"/>
                          <a:cs typeface="Calibri" panose="020F0502020204030204" pitchFamily="34" charset="0"/>
                        </a:rPr>
                        <a:t>Work</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Calibri" panose="020F0502020204030204" pitchFamily="34" charset="0"/>
                          <a:cs typeface="Calibri" panose="020F0502020204030204" pitchFamily="34" charset="0"/>
                          <a:hlinkClick r:id="rId4"/>
                        </a:rPr>
                        <a:t>http://publications.europa.eu/resource/oj/JOC_2022_182_R_0001</a:t>
                      </a:r>
                      <a:r>
                        <a:rPr lang="en-IE">
                          <a:latin typeface="Calibri" panose="020F0502020204030204" pitchFamily="34" charset="0"/>
                          <a:cs typeface="Calibri" panose="020F0502020204030204" pitchFamily="34" charset="0"/>
                        </a:rPr>
                        <a:t> </a:t>
                      </a:r>
                    </a:p>
                  </a:txBody>
                  <a:tcPr anchor="ctr"/>
                </a:tc>
                <a:extLst>
                  <a:ext uri="{0D108BD9-81ED-4DB2-BD59-A6C34878D82A}">
                    <a16:rowId xmlns:a16="http://schemas.microsoft.com/office/drawing/2014/main" val="2560114765"/>
                  </a:ext>
                </a:extLst>
              </a:tr>
              <a:tr h="370840">
                <a:tc>
                  <a:txBody>
                    <a:bodyPr/>
                    <a:lstStyle/>
                    <a:p>
                      <a:r>
                        <a:rPr lang="en-US" sz="1800">
                          <a:latin typeface="Calibri" panose="020F0502020204030204" pitchFamily="34" charset="0"/>
                          <a:cs typeface="Calibri" panose="020F0502020204030204" pitchFamily="34" charset="0"/>
                        </a:rPr>
                        <a:t>Expression</a:t>
                      </a:r>
                      <a:endParaRPr lang="en-IE" sz="1800">
                        <a:latin typeface="Calibri" panose="020F0502020204030204" pitchFamily="34" charset="0"/>
                        <a:cs typeface="Calibri" panose="020F0502020204030204" pitchFamily="34"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Calibri" panose="020F0502020204030204" pitchFamily="34" charset="0"/>
                          <a:cs typeface="Calibri" panose="020F0502020204030204" pitchFamily="34" charset="0"/>
                          <a:hlinkClick r:id="rId5"/>
                        </a:rPr>
                        <a:t>http://publications.europa.eu/resource/oj/JOC_2022_182_R_0001.ENG</a:t>
                      </a:r>
                      <a:r>
                        <a:rPr lang="en-IE">
                          <a:latin typeface="Calibri" panose="020F0502020204030204" pitchFamily="34" charset="0"/>
                          <a:cs typeface="Calibri" panose="020F0502020204030204" pitchFamily="34" charset="0"/>
                        </a:rPr>
                        <a:t> </a:t>
                      </a:r>
                    </a:p>
                  </a:txBody>
                  <a:tcPr anchor="ctr"/>
                </a:tc>
                <a:extLst>
                  <a:ext uri="{0D108BD9-81ED-4DB2-BD59-A6C34878D82A}">
                    <a16:rowId xmlns:a16="http://schemas.microsoft.com/office/drawing/2014/main" val="2277245404"/>
                  </a:ext>
                </a:extLst>
              </a:tr>
              <a:tr h="370840">
                <a:tc>
                  <a:txBody>
                    <a:bodyPr/>
                    <a:lstStyle/>
                    <a:p>
                      <a:r>
                        <a:rPr lang="en-US" sz="1800">
                          <a:latin typeface="Calibri" panose="020F0502020204030204" pitchFamily="34" charset="0"/>
                          <a:cs typeface="Calibri" panose="020F0502020204030204" pitchFamily="34" charset="0"/>
                        </a:rPr>
                        <a:t>Manifestation</a:t>
                      </a:r>
                      <a:endParaRPr lang="en-IE" sz="1800">
                        <a:latin typeface="Calibri" panose="020F0502020204030204" pitchFamily="34" charset="0"/>
                        <a:cs typeface="Calibri" panose="020F0502020204030204" pitchFamily="34"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Calibri" panose="020F0502020204030204" pitchFamily="34" charset="0"/>
                          <a:cs typeface="Calibri" panose="020F0502020204030204" pitchFamily="34" charset="0"/>
                          <a:hlinkClick r:id="rId6"/>
                        </a:rPr>
                        <a:t>http://publications.europa.eu/resource/oj/JOC_2022_182_R_0001.ENG.xhtml</a:t>
                      </a:r>
                      <a:r>
                        <a:rPr lang="en-IE">
                          <a:latin typeface="Calibri" panose="020F0502020204030204" pitchFamily="34" charset="0"/>
                          <a:cs typeface="Calibri" panose="020F0502020204030204" pitchFamily="34" charset="0"/>
                        </a:rPr>
                        <a:t> </a:t>
                      </a:r>
                    </a:p>
                  </a:txBody>
                  <a:tcPr anchor="ctr"/>
                </a:tc>
                <a:extLst>
                  <a:ext uri="{0D108BD9-81ED-4DB2-BD59-A6C34878D82A}">
                    <a16:rowId xmlns:a16="http://schemas.microsoft.com/office/drawing/2014/main" val="741847230"/>
                  </a:ext>
                </a:extLst>
              </a:tr>
              <a:tr h="370840">
                <a:tc>
                  <a:txBody>
                    <a:bodyPr/>
                    <a:lstStyle/>
                    <a:p>
                      <a:r>
                        <a:rPr lang="en-US" sz="1800">
                          <a:latin typeface="Calibri" panose="020F0502020204030204" pitchFamily="34" charset="0"/>
                          <a:cs typeface="Calibri" panose="020F0502020204030204" pitchFamily="34" charset="0"/>
                        </a:rPr>
                        <a:t>Item</a:t>
                      </a:r>
                      <a:endParaRPr lang="en-IE" sz="1800">
                        <a:latin typeface="Calibri" panose="020F0502020204030204" pitchFamily="34" charset="0"/>
                        <a:cs typeface="Calibri" panose="020F0502020204030204" pitchFamily="34"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a:latin typeface="Calibri" panose="020F0502020204030204" pitchFamily="34" charset="0"/>
                          <a:cs typeface="Calibri" panose="020F0502020204030204" pitchFamily="34" charset="0"/>
                          <a:hlinkClick r:id="rId7"/>
                        </a:rPr>
                        <a:t>http://publications.europa.eu/resource/oj/JOC_2022_182_R_0001.ENG.xhtml.C_2022182EN.01000101.doc.html</a:t>
                      </a:r>
                      <a:r>
                        <a:rPr lang="en-IE" sz="1800">
                          <a:latin typeface="Calibri" panose="020F0502020204030204" pitchFamily="34" charset="0"/>
                          <a:cs typeface="Calibri" panose="020F0502020204030204" pitchFamily="34" charset="0"/>
                        </a:rPr>
                        <a:t> </a:t>
                      </a:r>
                    </a:p>
                  </a:txBody>
                  <a:tcPr anchor="ctr"/>
                </a:tc>
                <a:extLst>
                  <a:ext uri="{0D108BD9-81ED-4DB2-BD59-A6C34878D82A}">
                    <a16:rowId xmlns:a16="http://schemas.microsoft.com/office/drawing/2014/main" val="783874908"/>
                  </a:ext>
                </a:extLst>
              </a:tr>
            </a:tbl>
          </a:graphicData>
        </a:graphic>
      </p:graphicFrame>
      <p:sp>
        <p:nvSpPr>
          <p:cNvPr id="14" name="TextBox 13">
            <a:extLst>
              <a:ext uri="{FF2B5EF4-FFF2-40B4-BE49-F238E27FC236}">
                <a16:creationId xmlns:a16="http://schemas.microsoft.com/office/drawing/2014/main" id="{B3889543-43B6-4039-9BF0-63FF2FEA40A7}"/>
              </a:ext>
            </a:extLst>
          </p:cNvPr>
          <p:cNvSpPr txBox="1"/>
          <p:nvPr/>
        </p:nvSpPr>
        <p:spPr>
          <a:xfrm>
            <a:off x="2566584" y="3429000"/>
            <a:ext cx="7113261" cy="369332"/>
          </a:xfrm>
          <a:prstGeom prst="rect">
            <a:avLst/>
          </a:prstGeom>
          <a:noFill/>
        </p:spPr>
        <p:txBody>
          <a:bodyPr wrap="square">
            <a:spAutoFit/>
          </a:bodyPr>
          <a:lstStyle/>
          <a:p>
            <a:pPr algn="r">
              <a:spcAft>
                <a:spcPts val="600"/>
              </a:spcAft>
            </a:pPr>
            <a:r>
              <a:rPr lang="en-IE">
                <a:latin typeface="Calibri" panose="020F0502020204030204" pitchFamily="34" charset="0"/>
                <a:cs typeface="Calibri" panose="020F0502020204030204" pitchFamily="34" charset="0"/>
                <a:hlinkClick r:id="rId8"/>
              </a:rPr>
              <a:t>http://publications.europa.eu/resource/</a:t>
            </a:r>
            <a:r>
              <a:rPr lang="en-IE" b="1">
                <a:latin typeface="Calibri" panose="020F0502020204030204" pitchFamily="34" charset="0"/>
                <a:cs typeface="Calibri" panose="020F0502020204030204" pitchFamily="34" charset="0"/>
                <a:hlinkClick r:id="rId8"/>
              </a:rPr>
              <a:t>celex</a:t>
            </a:r>
            <a:r>
              <a:rPr lang="en-IE">
                <a:latin typeface="Calibri" panose="020F0502020204030204" pitchFamily="34" charset="0"/>
                <a:cs typeface="Calibri" panose="020F0502020204030204" pitchFamily="34" charset="0"/>
                <a:hlinkClick r:id="rId8"/>
              </a:rPr>
              <a:t>/52022XC0504%2801%29</a:t>
            </a:r>
            <a:r>
              <a:rPr lang="en-IE">
                <a:latin typeface="Calibri" panose="020F0502020204030204" pitchFamily="34" charset="0"/>
                <a:cs typeface="Calibri" panose="020F0502020204030204" pitchFamily="34" charset="0"/>
              </a:rPr>
              <a:t> </a:t>
            </a:r>
          </a:p>
        </p:txBody>
      </p:sp>
      <p:cxnSp>
        <p:nvCxnSpPr>
          <p:cNvPr id="19" name="Straight Arrow Connector 18">
            <a:extLst>
              <a:ext uri="{FF2B5EF4-FFF2-40B4-BE49-F238E27FC236}">
                <a16:creationId xmlns:a16="http://schemas.microsoft.com/office/drawing/2014/main" id="{212241E1-D267-432F-9D44-423D552268B8}"/>
              </a:ext>
            </a:extLst>
          </p:cNvPr>
          <p:cNvCxnSpPr>
            <a:cxnSpLocks/>
          </p:cNvCxnSpPr>
          <p:nvPr/>
        </p:nvCxnSpPr>
        <p:spPr>
          <a:xfrm flipV="1">
            <a:off x="9681766" y="3244334"/>
            <a:ext cx="629361" cy="376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64F7EC3-366A-DA55-E810-9DDB17AE7B45}"/>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66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640689"/>
            <a:ext cx="10905699" cy="4855722"/>
          </a:xfr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r>
              <a:rPr lang="en-US" sz="2000">
                <a:latin typeface="Calibri" panose="020F0502020204030204" pitchFamily="34" charset="0"/>
                <a:cs typeface="Calibri" panose="020F0502020204030204" pitchFamily="34" charset="0"/>
              </a:rPr>
              <a:t>Resources in Cellar are identified by their unique identifiers which take the form of Web URIs. </a:t>
            </a:r>
          </a:p>
          <a:p>
            <a:r>
              <a:rPr lang="en-US" sz="2000">
                <a:latin typeface="Calibri" panose="020F0502020204030204" pitchFamily="34" charset="0"/>
                <a:cs typeface="Calibri" panose="020F0502020204030204" pitchFamily="34" charset="0"/>
              </a:rPr>
              <a:t>For example: </a:t>
            </a:r>
          </a:p>
          <a:p>
            <a:pPr marL="0" indent="0">
              <a:buNone/>
            </a:pPr>
            <a:endParaRPr lang="en-US" sz="200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53</a:t>
            </a:fld>
            <a:endParaRPr lang="en-GB">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a:t>
            </a:r>
            <a:r>
              <a:rPr lang="fr-BE" sz="4800" b="1"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ll</a:t>
            </a:r>
            <a:r>
              <a:rPr lang="hr-HR"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lang="en-US"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r’s resource </a:t>
            </a:r>
            <a:r>
              <a:rPr lang="en-US" sz="4800" b="1"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150"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dentifiers</a:t>
            </a:r>
            <a:r>
              <a:rPr lang="en-US"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(URI)</a:t>
            </a:r>
          </a:p>
        </p:txBody>
      </p:sp>
      <p:graphicFrame>
        <p:nvGraphicFramePr>
          <p:cNvPr id="5" name="Table 7">
            <a:extLst>
              <a:ext uri="{FF2B5EF4-FFF2-40B4-BE49-F238E27FC236}">
                <a16:creationId xmlns:a16="http://schemas.microsoft.com/office/drawing/2014/main" id="{5AD8E773-018C-48A7-80A8-109592F1B0DD}"/>
              </a:ext>
            </a:extLst>
          </p:cNvPr>
          <p:cNvGraphicFramePr>
            <a:graphicFrameLocks noGrp="1"/>
          </p:cNvGraphicFramePr>
          <p:nvPr>
            <p:extLst>
              <p:ext uri="{D42A27DB-BD31-4B8C-83A1-F6EECF244321}">
                <p14:modId xmlns:p14="http://schemas.microsoft.com/office/powerpoint/2010/main" val="2064339985"/>
              </p:ext>
            </p:extLst>
          </p:nvPr>
        </p:nvGraphicFramePr>
        <p:xfrm>
          <a:off x="632584" y="2622470"/>
          <a:ext cx="11456747" cy="3014599"/>
        </p:xfrm>
        <a:graphic>
          <a:graphicData uri="http://schemas.openxmlformats.org/drawingml/2006/table">
            <a:tbl>
              <a:tblPr firstRow="1" bandRow="1">
                <a:tableStyleId>{5940675A-B579-460E-94D1-54222C63F5DA}</a:tableStyleId>
              </a:tblPr>
              <a:tblGrid>
                <a:gridCol w="10061083">
                  <a:extLst>
                    <a:ext uri="{9D8B030D-6E8A-4147-A177-3AD203B41FA5}">
                      <a16:colId xmlns:a16="http://schemas.microsoft.com/office/drawing/2014/main" val="617905879"/>
                    </a:ext>
                  </a:extLst>
                </a:gridCol>
                <a:gridCol w="1395664">
                  <a:extLst>
                    <a:ext uri="{9D8B030D-6E8A-4147-A177-3AD203B41FA5}">
                      <a16:colId xmlns:a16="http://schemas.microsoft.com/office/drawing/2014/main" val="3002524018"/>
                    </a:ext>
                  </a:extLst>
                </a:gridCol>
              </a:tblGrid>
              <a:tr h="0">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IE" b="0" i="0" kern="1200">
                          <a:solidFill>
                            <a:schemeClr val="tx1"/>
                          </a:solidFill>
                          <a:effectLst/>
                          <a:latin typeface="Calibri" panose="020F0502020204030204" pitchFamily="34" charset="0"/>
                          <a:cs typeface="Calibri" panose="020F0502020204030204" pitchFamily="34" charset="0"/>
                          <a:hlinkClick r:id="rId3"/>
                        </a:rPr>
                        <a:t>http://publications.europa.eu/resource/cellar/c686c133-cb43-11ec-b6f4-01aa75ed71a1</a:t>
                      </a:r>
                      <a:r>
                        <a:rPr lang="en-IE" b="0" i="0" kern="1200">
                          <a:solidFill>
                            <a:schemeClr val="tx1"/>
                          </a:solidFill>
                          <a:effectLst/>
                          <a:latin typeface="Calibri" panose="020F0502020204030204" pitchFamily="34" charset="0"/>
                          <a:cs typeface="Calibri" panose="020F0502020204030204" pitchFamily="34" charset="0"/>
                        </a:rPr>
                        <a:t> </a:t>
                      </a:r>
                    </a:p>
                  </a:txBody>
                  <a:tcPr/>
                </a:tc>
                <a:tc>
                  <a:txBody>
                    <a:bodyPr/>
                    <a:lstStyle/>
                    <a:p>
                      <a:r>
                        <a:rPr lang="en-IE" sz="1600">
                          <a:latin typeface="Calibri" panose="020F0502020204030204" pitchFamily="34" charset="0"/>
                          <a:cs typeface="Calibri" panose="020F0502020204030204" pitchFamily="34" charset="0"/>
                        </a:rPr>
                        <a:t>Work</a:t>
                      </a:r>
                    </a:p>
                  </a:txBody>
                  <a:tcPr/>
                </a:tc>
                <a:extLst>
                  <a:ext uri="{0D108BD9-81ED-4DB2-BD59-A6C34878D82A}">
                    <a16:rowId xmlns:a16="http://schemas.microsoft.com/office/drawing/2014/main" val="2377265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solidFill>
                            <a:schemeClr val="tx1"/>
                          </a:solidFill>
                          <a:latin typeface="Calibri" panose="020F0502020204030204" pitchFamily="34" charset="0"/>
                          <a:cs typeface="Calibri" panose="020F0502020204030204" pitchFamily="34" charset="0"/>
                          <a:hlinkClick r:id="rId4"/>
                        </a:rPr>
                        <a:t>http://publications.europa.eu/resource/cellar/</a:t>
                      </a:r>
                      <a:r>
                        <a:rPr lang="en-IE" b="0" i="0" kern="1200">
                          <a:solidFill>
                            <a:schemeClr val="tx1"/>
                          </a:solidFill>
                          <a:effectLst/>
                          <a:latin typeface="Calibri" panose="020F0502020204030204" pitchFamily="34" charset="0"/>
                          <a:cs typeface="Calibri" panose="020F0502020204030204" pitchFamily="34" charset="0"/>
                          <a:hlinkClick r:id="rId4"/>
                        </a:rPr>
                        <a:t>c686c133-cb43-11ec-b6f4-01aa75ed71a1.</a:t>
                      </a:r>
                      <a:r>
                        <a:rPr lang="en-IE" b="1">
                          <a:solidFill>
                            <a:schemeClr val="tx1"/>
                          </a:solidFill>
                          <a:latin typeface="Calibri" panose="020F0502020204030204" pitchFamily="34" charset="0"/>
                          <a:cs typeface="Calibri" panose="020F0502020204030204" pitchFamily="34" charset="0"/>
                          <a:hlinkClick r:id="rId4"/>
                        </a:rPr>
                        <a:t>0006</a:t>
                      </a:r>
                      <a:r>
                        <a:rPr lang="en-IE" b="1">
                          <a:solidFill>
                            <a:schemeClr val="tx1"/>
                          </a:solidFill>
                          <a:latin typeface="Calibri" panose="020F0502020204030204" pitchFamily="34" charset="0"/>
                          <a:cs typeface="Calibri" panose="020F0502020204030204" pitchFamily="34" charset="0"/>
                          <a:hlinkClick r:id="rId5"/>
                        </a:rPr>
                        <a:t> </a:t>
                      </a:r>
                      <a:endParaRPr lang="en-IE">
                        <a:solidFill>
                          <a:schemeClr val="tx1"/>
                        </a:solidFill>
                        <a:latin typeface="Calibri" panose="020F0502020204030204" pitchFamily="34" charset="0"/>
                        <a:cs typeface="Calibri" panose="020F0502020204030204" pitchFamily="34" charset="0"/>
                        <a:hlinkClick r:id="rId5"/>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IE">
                          <a:solidFill>
                            <a:schemeClr val="tx1"/>
                          </a:solidFill>
                          <a:latin typeface="Calibri" panose="020F0502020204030204" pitchFamily="34" charset="0"/>
                          <a:cs typeface="Calibri" panose="020F0502020204030204" pitchFamily="34" charset="0"/>
                          <a:hlinkClick r:id="rId6"/>
                        </a:rPr>
                        <a:t>http://publications.europa.eu/resource/cellar/</a:t>
                      </a:r>
                      <a:r>
                        <a:rPr lang="en-IE" b="0" i="0" kern="1200">
                          <a:solidFill>
                            <a:schemeClr val="tx1"/>
                          </a:solidFill>
                          <a:effectLst/>
                          <a:latin typeface="Calibri" panose="020F0502020204030204" pitchFamily="34" charset="0"/>
                          <a:cs typeface="Calibri" panose="020F0502020204030204" pitchFamily="34" charset="0"/>
                          <a:hlinkClick r:id="rId6"/>
                        </a:rPr>
                        <a:t>c686c133-cb43-11ec-b6f4-01aa75ed71a1</a:t>
                      </a:r>
                      <a:r>
                        <a:rPr lang="en-IE">
                          <a:solidFill>
                            <a:schemeClr val="tx1"/>
                          </a:solidFill>
                          <a:latin typeface="Calibri" panose="020F0502020204030204" pitchFamily="34" charset="0"/>
                          <a:cs typeface="Calibri" panose="020F0502020204030204" pitchFamily="34" charset="0"/>
                          <a:hlinkClick r:id="rId6"/>
                        </a:rPr>
                        <a:t>.</a:t>
                      </a:r>
                      <a:r>
                        <a:rPr lang="en-IE" b="1">
                          <a:solidFill>
                            <a:schemeClr val="tx1"/>
                          </a:solidFill>
                          <a:latin typeface="Calibri" panose="020F0502020204030204" pitchFamily="34" charset="0"/>
                          <a:cs typeface="Calibri" panose="020F0502020204030204" pitchFamily="34" charset="0"/>
                          <a:hlinkClick r:id="rId6"/>
                        </a:rPr>
                        <a:t>0013</a:t>
                      </a:r>
                      <a:r>
                        <a:rPr lang="en-IE" b="1">
                          <a:solidFill>
                            <a:schemeClr val="tx1"/>
                          </a:solidFill>
                          <a:latin typeface="Calibri" panose="020F0502020204030204" pitchFamily="34" charset="0"/>
                          <a:cs typeface="Calibri" panose="020F0502020204030204" pitchFamily="34" charset="0"/>
                        </a:rPr>
                        <a:t> </a:t>
                      </a:r>
                    </a:p>
                  </a:txBody>
                  <a:tcPr/>
                </a:tc>
                <a:tc>
                  <a:txBody>
                    <a:bodyPr/>
                    <a:lstStyle/>
                    <a:p>
                      <a:r>
                        <a:rPr lang="en-IE" sz="1600">
                          <a:latin typeface="Calibri" panose="020F0502020204030204" pitchFamily="34" charset="0"/>
                          <a:cs typeface="Calibri" panose="020F0502020204030204" pitchFamily="34" charset="0"/>
                        </a:rPr>
                        <a:t>Expression</a:t>
                      </a:r>
                    </a:p>
                  </a:txBody>
                  <a:tcPr/>
                </a:tc>
                <a:extLst>
                  <a:ext uri="{0D108BD9-81ED-4DB2-BD59-A6C34878D82A}">
                    <a16:rowId xmlns:a16="http://schemas.microsoft.com/office/drawing/2014/main" val="297536674"/>
                  </a:ext>
                </a:extLst>
              </a:tr>
              <a:tr h="370840">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IE" sz="1800" b="0" i="0" kern="1200">
                          <a:solidFill>
                            <a:srgbClr val="0563C1"/>
                          </a:solidFill>
                          <a:effectLst/>
                          <a:latin typeface="Calibri" panose="020F0502020204030204" pitchFamily="34" charset="0"/>
                          <a:ea typeface="+mn-ea"/>
                          <a:cs typeface="Calibri" panose="020F0502020204030204" pitchFamily="34" charset="0"/>
                          <a:hlinkClick r:id="rId7"/>
                        </a:rPr>
                        <a:t>http://publications.europa.eu/resource/cellar/c686c133-cb43-11ec-b6f4-01aa75ed71a1.0013.</a:t>
                      </a:r>
                      <a:r>
                        <a:rPr lang="en-IE" sz="1800" b="1" i="0" kern="1200">
                          <a:solidFill>
                            <a:srgbClr val="0563C1"/>
                          </a:solidFill>
                          <a:effectLst/>
                          <a:latin typeface="Calibri" panose="020F0502020204030204" pitchFamily="34" charset="0"/>
                          <a:ea typeface="+mn-ea"/>
                          <a:cs typeface="Calibri" panose="020F0502020204030204" pitchFamily="34" charset="0"/>
                          <a:hlinkClick r:id="rId7"/>
                        </a:rPr>
                        <a:t>01</a:t>
                      </a:r>
                      <a:r>
                        <a:rPr lang="en-IE" sz="1800" b="0" i="0" kern="1200">
                          <a:solidFill>
                            <a:srgbClr val="0563C1"/>
                          </a:solidFill>
                          <a:effectLst/>
                          <a:latin typeface="Calibri" panose="020F0502020204030204" pitchFamily="34" charset="0"/>
                          <a:ea typeface="+mn-ea"/>
                          <a:cs typeface="Calibri" panose="020F0502020204030204" pitchFamily="34" charset="0"/>
                        </a:rPr>
                        <a:t> </a:t>
                      </a:r>
                      <a:r>
                        <a:rPr lang="en-IE" sz="1800" b="1" i="0" kern="1200">
                          <a:solidFill>
                            <a:srgbClr val="FF0000"/>
                          </a:solidFill>
                          <a:effectLst/>
                          <a:latin typeface="Calibri" panose="020F0502020204030204" pitchFamily="34" charset="0"/>
                          <a:ea typeface="+mn-ea"/>
                          <a:cs typeface="Calibri" panose="020F0502020204030204" pitchFamily="34" charset="0"/>
                        </a:rPr>
                        <a:t>  </a:t>
                      </a:r>
                      <a:r>
                        <a:rPr lang="en-IE" sz="1800" b="0" i="0" kern="1200">
                          <a:solidFill>
                            <a:srgbClr val="FF0000"/>
                          </a:solidFill>
                          <a:effectLst/>
                          <a:latin typeface="Calibri" panose="020F0502020204030204" pitchFamily="34" charset="0"/>
                          <a:ea typeface="+mn-ea"/>
                          <a:cs typeface="Calibri" panose="020F0502020204030204" pitchFamily="34" charset="0"/>
                        </a:rPr>
                        <a:t> </a:t>
                      </a:r>
                    </a:p>
                  </a:txBody>
                  <a:tcPr/>
                </a:tc>
                <a:tc>
                  <a:txBody>
                    <a:bodyPr/>
                    <a:lstStyle/>
                    <a:p>
                      <a:r>
                        <a:rPr lang="en-IE" sz="1600">
                          <a:latin typeface="Calibri" panose="020F0502020204030204" pitchFamily="34" charset="0"/>
                          <a:cs typeface="Calibri" panose="020F0502020204030204" pitchFamily="34" charset="0"/>
                        </a:rPr>
                        <a:t>Manifestation</a:t>
                      </a:r>
                    </a:p>
                  </a:txBody>
                  <a:tcPr/>
                </a:tc>
                <a:extLst>
                  <a:ext uri="{0D108BD9-81ED-4DB2-BD59-A6C34878D82A}">
                    <a16:rowId xmlns:a16="http://schemas.microsoft.com/office/drawing/2014/main" val="652417528"/>
                  </a:ext>
                </a:extLst>
              </a:tr>
              <a:tr h="370840">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IE">
                          <a:solidFill>
                            <a:schemeClr val="tx1"/>
                          </a:solidFill>
                          <a:latin typeface="Calibri" panose="020F0502020204030204" pitchFamily="34" charset="0"/>
                          <a:cs typeface="Calibri" panose="020F0502020204030204" pitchFamily="34" charset="0"/>
                          <a:hlinkClick r:id="rId8"/>
                        </a:rPr>
                        <a:t>http://publications.europa.eu/resource/cellar/c686c133-cb43-11ec-b6f4-01aa75ed71a1.0006.01/</a:t>
                      </a:r>
                      <a:r>
                        <a:rPr lang="en-IE" b="1">
                          <a:solidFill>
                            <a:schemeClr val="tx1"/>
                          </a:solidFill>
                          <a:latin typeface="Calibri" panose="020F0502020204030204" pitchFamily="34" charset="0"/>
                          <a:cs typeface="Calibri" panose="020F0502020204030204" pitchFamily="34" charset="0"/>
                          <a:hlinkClick r:id="rId8"/>
                        </a:rPr>
                        <a:t>DOC_1</a:t>
                      </a:r>
                      <a:r>
                        <a:rPr lang="en-IE" b="1">
                          <a:solidFill>
                            <a:schemeClr val="tx1"/>
                          </a:solidFill>
                          <a:latin typeface="Calibri" panose="020F0502020204030204" pitchFamily="34" charset="0"/>
                          <a:cs typeface="Calibri" panose="020F0502020204030204" pitchFamily="34" charset="0"/>
                        </a:rPr>
                        <a:t> </a:t>
                      </a:r>
                    </a:p>
                  </a:txBody>
                  <a:tcPr/>
                </a:tc>
                <a:tc>
                  <a:txBody>
                    <a:bodyPr/>
                    <a:lstStyle/>
                    <a:p>
                      <a:r>
                        <a:rPr lang="en-IE" sz="1600">
                          <a:latin typeface="Calibri" panose="020F0502020204030204" pitchFamily="34" charset="0"/>
                          <a:cs typeface="Calibri" panose="020F0502020204030204" pitchFamily="34" charset="0"/>
                        </a:rPr>
                        <a:t>Item</a:t>
                      </a:r>
                    </a:p>
                  </a:txBody>
                  <a:tcPr/>
                </a:tc>
                <a:extLst>
                  <a:ext uri="{0D108BD9-81ED-4DB2-BD59-A6C34878D82A}">
                    <a16:rowId xmlns:a16="http://schemas.microsoft.com/office/drawing/2014/main" val="3588635305"/>
                  </a:ext>
                </a:extLst>
              </a:tr>
              <a:tr h="370840">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IE">
                          <a:latin typeface="Calibri" panose="020F0502020204030204" pitchFamily="34" charset="0"/>
                          <a:cs typeface="Calibri" panose="020F0502020204030204" pitchFamily="34" charset="0"/>
                          <a:hlinkClick r:id="rId9"/>
                        </a:rPr>
                        <a:t>http://publications.europa.eu/resource/authority/country/BEL</a:t>
                      </a:r>
                      <a:endParaRPr lang="en-IE"/>
                    </a:p>
                  </a:txBody>
                  <a:tcPr/>
                </a:tc>
                <a:tc>
                  <a:txBody>
                    <a:bodyPr/>
                    <a:lstStyle/>
                    <a:p>
                      <a:r>
                        <a:rPr lang="en-IE" sz="1600">
                          <a:latin typeface="Calibri" panose="020F0502020204030204" pitchFamily="34" charset="0"/>
                          <a:cs typeface="Calibri" panose="020F0502020204030204" pitchFamily="34" charset="0"/>
                        </a:rPr>
                        <a:t>Concept</a:t>
                      </a:r>
                    </a:p>
                  </a:txBody>
                  <a:tcPr/>
                </a:tc>
                <a:extLst>
                  <a:ext uri="{0D108BD9-81ED-4DB2-BD59-A6C34878D82A}">
                    <a16:rowId xmlns:a16="http://schemas.microsoft.com/office/drawing/2014/main" val="2883992172"/>
                  </a:ext>
                </a:extLst>
              </a:tr>
              <a:tr h="370840">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IE">
                          <a:latin typeface="Calibri" panose="020F0502020204030204" pitchFamily="34" charset="0"/>
                          <a:cs typeface="Calibri" panose="020F0502020204030204" pitchFamily="34" charset="0"/>
                          <a:hlinkClick r:id="rId10"/>
                        </a:rPr>
                        <a:t>http://publications.europa.eu/resource/directory/person/EURCOU_IND-CONSIL.BELFED.01</a:t>
                      </a:r>
                      <a:r>
                        <a:rPr lang="en-IE">
                          <a:latin typeface="Calibri" panose="020F0502020204030204" pitchFamily="34" charset="0"/>
                          <a:cs typeface="Calibri" panose="020F0502020204030204" pitchFamily="34" charset="0"/>
                        </a:rPr>
                        <a:t> </a:t>
                      </a:r>
                      <a:endParaRPr lang="en-IE"/>
                    </a:p>
                  </a:txBody>
                  <a:tcPr/>
                </a:tc>
                <a:tc>
                  <a:txBody>
                    <a:bodyPr/>
                    <a:lstStyle/>
                    <a:p>
                      <a:r>
                        <a:rPr lang="en-IE" sz="160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2921694511"/>
                  </a:ext>
                </a:extLst>
              </a:tr>
            </a:tbl>
          </a:graphicData>
        </a:graphic>
      </p:graphicFrame>
      <p:sp>
        <p:nvSpPr>
          <p:cNvPr id="8" name="TextBox 7">
            <a:extLst>
              <a:ext uri="{FF2B5EF4-FFF2-40B4-BE49-F238E27FC236}">
                <a16:creationId xmlns:a16="http://schemas.microsoft.com/office/drawing/2014/main" id="{F6EA7322-9B20-AE8E-32FC-CCE32A4975BC}"/>
              </a:ext>
            </a:extLst>
          </p:cNvPr>
          <p:cNvSpPr txBox="1"/>
          <p:nvPr/>
        </p:nvSpPr>
        <p:spPr>
          <a:xfrm rot="16200000">
            <a:off x="-442216" y="689372"/>
            <a:ext cx="1287275"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3: Data</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68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5A255933-D3CC-4BAA-B98B-A48165224ECA}"/>
              </a:ext>
            </a:extLst>
          </p:cNvPr>
          <p:cNvSpPr>
            <a:spLocks noGrp="1"/>
          </p:cNvSpPr>
          <p:nvPr>
            <p:ph type="subTitle" idx="1"/>
          </p:nvPr>
        </p:nvSpPr>
        <p:spPr>
          <a:xfrm>
            <a:off x="1193800" y="1625600"/>
            <a:ext cx="10288047" cy="1092911"/>
          </a:xfrm>
        </p:spPr>
        <p:txBody>
          <a:bodyPr/>
          <a:lstStyle/>
          <a:p>
            <a:r>
              <a:rPr lang="en-I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4:</a:t>
            </a:r>
          </a:p>
          <a:p>
            <a:r>
              <a:rPr lang="en-I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services and added values</a:t>
            </a:r>
            <a:endPar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645CC20F-3C44-4C65-ACA7-1A1934DAAE63}"/>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54</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1081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51ED5-113A-4E70-A79D-4C97DC5E24D4}"/>
              </a:ext>
            </a:extLst>
          </p:cNvPr>
          <p:cNvSpPr>
            <a:spLocks noGrp="1"/>
          </p:cNvSpPr>
          <p:nvPr>
            <p:ph type="title"/>
          </p:nvPr>
        </p:nvSpPr>
        <p:spPr/>
        <p:txBody>
          <a:bodyPr/>
          <a:lstStyle/>
          <a:p>
            <a:r>
              <a:rPr lang="en-IE" sz="6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Value from using our services</a:t>
            </a:r>
            <a:endParaRPr lang="en-IE" sz="6000"/>
          </a:p>
        </p:txBody>
      </p:sp>
      <p:graphicFrame>
        <p:nvGraphicFramePr>
          <p:cNvPr id="4" name="Diagram 3">
            <a:extLst>
              <a:ext uri="{FF2B5EF4-FFF2-40B4-BE49-F238E27FC236}">
                <a16:creationId xmlns:a16="http://schemas.microsoft.com/office/drawing/2014/main" id="{0C770B3F-33A6-456B-A4A0-C90E752EFFEC}"/>
              </a:ext>
            </a:extLst>
          </p:cNvPr>
          <p:cNvGraphicFramePr/>
          <p:nvPr>
            <p:extLst>
              <p:ext uri="{D42A27DB-BD31-4B8C-83A1-F6EECF244321}">
                <p14:modId xmlns:p14="http://schemas.microsoft.com/office/powerpoint/2010/main" val="85948760"/>
              </p:ext>
            </p:extLst>
          </p:nvPr>
        </p:nvGraphicFramePr>
        <p:xfrm>
          <a:off x="276020" y="1285528"/>
          <a:ext cx="11078779" cy="5392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20A18493-92ED-4437-9559-5FE15DF39A85}"/>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55</a:t>
            </a:fld>
            <a:endParaRPr lang="en-GB">
              <a:latin typeface="Calibri" panose="020F0502020204030204" pitchFamily="34" charset="0"/>
              <a:cs typeface="Calibri" panose="020F0502020204030204" pitchFamily="34" charset="0"/>
            </a:endParaRPr>
          </a:p>
        </p:txBody>
      </p:sp>
      <p:sp>
        <p:nvSpPr>
          <p:cNvPr id="14" name="TextBox 6">
            <a:extLst>
              <a:ext uri="{FF2B5EF4-FFF2-40B4-BE49-F238E27FC236}">
                <a16:creationId xmlns:a16="http://schemas.microsoft.com/office/drawing/2014/main" id="{CBA6D3A5-5ED5-1B26-ADB9-6C193A43D89C}"/>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866168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51ED5-113A-4E70-A79D-4C97DC5E24D4}"/>
              </a:ext>
            </a:extLst>
          </p:cNvPr>
          <p:cNvSpPr>
            <a:spLocks noGrp="1"/>
          </p:cNvSpPr>
          <p:nvPr>
            <p:ph type="title"/>
          </p:nvPr>
        </p:nvSpPr>
        <p:spPr/>
        <p:txBody>
          <a:bodyPr/>
          <a:lstStyle/>
          <a:p>
            <a:r>
              <a:rPr lang="en-IE" sz="6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added values</a:t>
            </a:r>
            <a:endParaRPr lang="en-IE" sz="6000"/>
          </a:p>
        </p:txBody>
      </p:sp>
      <p:graphicFrame>
        <p:nvGraphicFramePr>
          <p:cNvPr id="4" name="Diagram 3">
            <a:extLst>
              <a:ext uri="{FF2B5EF4-FFF2-40B4-BE49-F238E27FC236}">
                <a16:creationId xmlns:a16="http://schemas.microsoft.com/office/drawing/2014/main" id="{0C770B3F-33A6-456B-A4A0-C90E752EFFEC}"/>
              </a:ext>
            </a:extLst>
          </p:cNvPr>
          <p:cNvGraphicFramePr/>
          <p:nvPr>
            <p:extLst>
              <p:ext uri="{D42A27DB-BD31-4B8C-83A1-F6EECF244321}">
                <p14:modId xmlns:p14="http://schemas.microsoft.com/office/powerpoint/2010/main" val="1815447993"/>
              </p:ext>
            </p:extLst>
          </p:nvPr>
        </p:nvGraphicFramePr>
        <p:xfrm>
          <a:off x="276020" y="1285528"/>
          <a:ext cx="11078779" cy="5392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20A18493-92ED-4437-9559-5FE15DF39A85}"/>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56</a:t>
            </a:fld>
            <a:endParaRPr lang="en-GB">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1BD7D97-936E-E4DA-49F9-C7943BA89104}"/>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692786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B845D-1D2A-41F8-8CA0-1EA4BE75C59A}"/>
              </a:ext>
            </a:extLst>
          </p:cNvPr>
          <p:cNvSpPr>
            <a:spLocks noGrp="1"/>
          </p:cNvSpPr>
          <p:nvPr>
            <p:ph type="title"/>
          </p:nvPr>
        </p:nvSpPr>
        <p:spPr/>
        <p:txBody>
          <a:bodyPr/>
          <a:lstStyle/>
          <a:p>
            <a:r>
              <a:rPr lang="en-IE" sz="6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added values</a:t>
            </a:r>
            <a:endParaRPr lang="en-IE" sz="6000"/>
          </a:p>
        </p:txBody>
      </p:sp>
      <p:grpSp>
        <p:nvGrpSpPr>
          <p:cNvPr id="4" name="Group 3">
            <a:extLst>
              <a:ext uri="{FF2B5EF4-FFF2-40B4-BE49-F238E27FC236}">
                <a16:creationId xmlns:a16="http://schemas.microsoft.com/office/drawing/2014/main" id="{1BA857CF-7143-4E21-8E8C-41326C5CF550}"/>
              </a:ext>
            </a:extLst>
          </p:cNvPr>
          <p:cNvGrpSpPr/>
          <p:nvPr/>
        </p:nvGrpSpPr>
        <p:grpSpPr>
          <a:xfrm>
            <a:off x="79701" y="2485948"/>
            <a:ext cx="2938677" cy="3448278"/>
            <a:chOff x="0" y="2952943"/>
            <a:chExt cx="2881900" cy="1108800"/>
          </a:xfrm>
        </p:grpSpPr>
        <p:sp>
          <p:nvSpPr>
            <p:cNvPr id="16" name="Rectangle 15">
              <a:extLst>
                <a:ext uri="{FF2B5EF4-FFF2-40B4-BE49-F238E27FC236}">
                  <a16:creationId xmlns:a16="http://schemas.microsoft.com/office/drawing/2014/main" id="{F93DB754-1CF4-4B44-B549-77B497F7F8A5}"/>
                </a:ext>
              </a:extLst>
            </p:cNvPr>
            <p:cNvSpPr/>
            <p:nvPr/>
          </p:nvSpPr>
          <p:spPr>
            <a:xfrm>
              <a:off x="0" y="2952943"/>
              <a:ext cx="2881900" cy="1108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TextBox 16">
              <a:extLst>
                <a:ext uri="{FF2B5EF4-FFF2-40B4-BE49-F238E27FC236}">
                  <a16:creationId xmlns:a16="http://schemas.microsoft.com/office/drawing/2014/main" id="{6AC6D3F8-9811-47A0-B562-32B6584169FA}"/>
                </a:ext>
              </a:extLst>
            </p:cNvPr>
            <p:cNvSpPr txBox="1"/>
            <p:nvPr/>
          </p:nvSpPr>
          <p:spPr>
            <a:xfrm>
              <a:off x="0" y="2952943"/>
              <a:ext cx="2881900" cy="1108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IE" sz="2400" kern="1200">
                  <a:latin typeface="Calibri" panose="020F0502020204030204" pitchFamily="34" charset="0"/>
                  <a:cs typeface="Calibri" panose="020F0502020204030204" pitchFamily="34" charset="0"/>
                </a:rPr>
                <a:t>Promote transparency and re-use</a:t>
              </a:r>
            </a:p>
          </p:txBody>
        </p:sp>
      </p:grpSp>
      <p:sp>
        <p:nvSpPr>
          <p:cNvPr id="5" name="Left Brace 4">
            <a:extLst>
              <a:ext uri="{FF2B5EF4-FFF2-40B4-BE49-F238E27FC236}">
                <a16:creationId xmlns:a16="http://schemas.microsoft.com/office/drawing/2014/main" id="{ABAF8AD4-B4CA-43EB-B47B-2994A6729AC0}"/>
              </a:ext>
            </a:extLst>
          </p:cNvPr>
          <p:cNvSpPr/>
          <p:nvPr/>
        </p:nvSpPr>
        <p:spPr>
          <a:xfrm>
            <a:off x="3015044" y="1399143"/>
            <a:ext cx="587735" cy="4527932"/>
          </a:xfrm>
          <a:prstGeom prst="leftBrace">
            <a:avLst>
              <a:gd name="adj1" fmla="val 35000"/>
              <a:gd name="adj2" fmla="val 5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6" name="Group 5">
            <a:extLst>
              <a:ext uri="{FF2B5EF4-FFF2-40B4-BE49-F238E27FC236}">
                <a16:creationId xmlns:a16="http://schemas.microsoft.com/office/drawing/2014/main" id="{FE7D5163-19C3-435C-8231-44F73C4DA4B9}"/>
              </a:ext>
            </a:extLst>
          </p:cNvPr>
          <p:cNvGrpSpPr/>
          <p:nvPr/>
        </p:nvGrpSpPr>
        <p:grpSpPr>
          <a:xfrm>
            <a:off x="3768034" y="1399143"/>
            <a:ext cx="7993203" cy="4527932"/>
            <a:chOff x="3688832" y="2952943"/>
            <a:chExt cx="7838770" cy="1108800"/>
          </a:xfrm>
        </p:grpSpPr>
        <p:sp>
          <p:nvSpPr>
            <p:cNvPr id="14" name="Rectangle 13">
              <a:extLst>
                <a:ext uri="{FF2B5EF4-FFF2-40B4-BE49-F238E27FC236}">
                  <a16:creationId xmlns:a16="http://schemas.microsoft.com/office/drawing/2014/main" id="{3619670D-2867-4077-BE99-05FC05A1F733}"/>
                </a:ext>
              </a:extLst>
            </p:cNvPr>
            <p:cNvSpPr/>
            <p:nvPr/>
          </p:nvSpPr>
          <p:spPr>
            <a:xfrm>
              <a:off x="3688832" y="2952943"/>
              <a:ext cx="7838770" cy="1108800"/>
            </a:xfrm>
            <a:prstGeom prst="rect">
              <a:avLst/>
            </a:prstGeom>
            <a:solidFill>
              <a:srgbClr val="1EB49B"/>
            </a:solidFill>
          </p:spPr>
          <p:style>
            <a:lnRef idx="2">
              <a:schemeClr val="lt1">
                <a:hueOff val="0"/>
                <a:satOff val="0"/>
                <a:lumOff val="0"/>
                <a:alphaOff val="0"/>
              </a:schemeClr>
            </a:lnRef>
            <a:fillRef idx="1">
              <a:scrgbClr r="0" g="0" b="0"/>
            </a:fillRef>
            <a:effectRef idx="0">
              <a:schemeClr val="accent2">
                <a:hueOff val="-1208157"/>
                <a:satOff val="2641"/>
                <a:lumOff val="-9804"/>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D0BAE347-DB99-4689-BE8D-0B2827CD2E8C}"/>
                </a:ext>
              </a:extLst>
            </p:cNvPr>
            <p:cNvSpPr txBox="1"/>
            <p:nvPr/>
          </p:nvSpPr>
          <p:spPr>
            <a:xfrm>
              <a:off x="3688832" y="2952943"/>
              <a:ext cx="7838770" cy="1108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IE" sz="3200" kern="1200">
                  <a:latin typeface="Calibri" panose="020F0502020204030204" pitchFamily="34" charset="0"/>
                  <a:cs typeface="Calibri" panose="020F0502020204030204" pitchFamily="34" charset="0"/>
                </a:rPr>
                <a:t>Semantic </a:t>
              </a:r>
              <a:r>
                <a:rPr lang="en-IE" sz="3200">
                  <a:latin typeface="Calibri" panose="020F0502020204030204" pitchFamily="34" charset="0"/>
                  <a:cs typeface="Calibri" panose="020F0502020204030204" pitchFamily="34" charset="0"/>
                </a:rPr>
                <a:t>Web</a:t>
              </a:r>
              <a:r>
                <a:rPr lang="en-IE" sz="3200" kern="1200">
                  <a:latin typeface="Calibri" panose="020F0502020204030204" pitchFamily="34" charset="0"/>
                  <a:cs typeface="Calibri" panose="020F0502020204030204" pitchFamily="34" charset="0"/>
                </a:rPr>
                <a:t> &amp; Linked Open Data principles</a:t>
              </a:r>
            </a:p>
            <a:p>
              <a:pPr marL="342900" lvl="2" indent="-171450" algn="l" defTabSz="711200">
                <a:lnSpc>
                  <a:spcPct val="90000"/>
                </a:lnSpc>
                <a:spcBef>
                  <a:spcPct val="0"/>
                </a:spcBef>
                <a:spcAft>
                  <a:spcPct val="15000"/>
                </a:spcAft>
                <a:buChar char="•"/>
              </a:pPr>
              <a:r>
                <a:rPr lang="en-US" sz="3200">
                  <a:latin typeface="Calibri" panose="020F0502020204030204" pitchFamily="34" charset="0"/>
                  <a:cs typeface="Calibri" panose="020F0502020204030204" pitchFamily="34" charset="0"/>
                </a:rPr>
                <a:t>Making connected data on the web easy for machines to use</a:t>
              </a:r>
            </a:p>
            <a:p>
              <a:pPr marL="342900" lvl="2" indent="-171450" algn="l" defTabSz="711200">
                <a:lnSpc>
                  <a:spcPct val="90000"/>
                </a:lnSpc>
                <a:spcBef>
                  <a:spcPct val="0"/>
                </a:spcBef>
                <a:spcAft>
                  <a:spcPct val="15000"/>
                </a:spcAft>
                <a:buChar char="•"/>
              </a:pPr>
              <a:r>
                <a:rPr lang="en-US" sz="3200">
                  <a:latin typeface="Calibri" panose="020F0502020204030204" pitchFamily="34" charset="0"/>
                  <a:cs typeface="Calibri" panose="020F0502020204030204" pitchFamily="34" charset="0"/>
                </a:rPr>
                <a:t>Anyone can use or share the data, even in huge amounts!</a:t>
              </a:r>
            </a:p>
            <a:p>
              <a:pPr marL="342900" lvl="2" indent="-171450" algn="l" defTabSz="711200">
                <a:lnSpc>
                  <a:spcPct val="90000"/>
                </a:lnSpc>
                <a:spcBef>
                  <a:spcPct val="0"/>
                </a:spcBef>
                <a:spcAft>
                  <a:spcPct val="15000"/>
                </a:spcAft>
                <a:buChar char="•"/>
              </a:pPr>
              <a:r>
                <a:rPr lang="en-US" sz="3200">
                  <a:latin typeface="Calibri" panose="020F0502020204030204" pitchFamily="34" charset="0"/>
                  <a:cs typeface="Calibri" panose="020F0502020204030204" pitchFamily="34" charset="0"/>
                </a:rPr>
                <a:t>Linking the same information in many places.</a:t>
              </a:r>
            </a:p>
            <a:p>
              <a:pPr marL="342900" lvl="2" indent="-171450" algn="l" defTabSz="711200">
                <a:lnSpc>
                  <a:spcPct val="90000"/>
                </a:lnSpc>
                <a:spcBef>
                  <a:spcPct val="0"/>
                </a:spcBef>
                <a:spcAft>
                  <a:spcPct val="15000"/>
                </a:spcAft>
                <a:buChar char="•"/>
              </a:pPr>
              <a:r>
                <a:rPr lang="en-IE" sz="3200" kern="1200">
                  <a:latin typeface="Calibri" panose="020F0502020204030204" pitchFamily="34" charset="0"/>
                  <a:cs typeface="Calibri" panose="020F0502020204030204" pitchFamily="34" charset="0"/>
                </a:rPr>
                <a:t>Authority dat</a:t>
              </a:r>
              <a:r>
                <a:rPr lang="en-IE" sz="3200">
                  <a:latin typeface="Calibri" panose="020F0502020204030204" pitchFamily="34" charset="0"/>
                  <a:cs typeface="Calibri" panose="020F0502020204030204" pitchFamily="34" charset="0"/>
                </a:rPr>
                <a:t>a access and usage</a:t>
              </a:r>
              <a:endParaRPr lang="en-IE" sz="3200" kern="1200">
                <a:latin typeface="Calibri" panose="020F0502020204030204" pitchFamily="34" charset="0"/>
                <a:cs typeface="Calibri" panose="020F0502020204030204" pitchFamily="34" charset="0"/>
              </a:endParaRPr>
            </a:p>
            <a:p>
              <a:pPr marL="342900" lvl="2" indent="-171450" algn="l" defTabSz="711200">
                <a:lnSpc>
                  <a:spcPct val="90000"/>
                </a:lnSpc>
                <a:spcBef>
                  <a:spcPct val="0"/>
                </a:spcBef>
                <a:spcAft>
                  <a:spcPct val="15000"/>
                </a:spcAft>
                <a:buChar char="•"/>
              </a:pPr>
              <a:r>
                <a:rPr lang="en-IE" sz="3200" kern="1200">
                  <a:latin typeface="Calibri" panose="020F0502020204030204" pitchFamily="34" charset="0"/>
                  <a:cs typeface="Calibri" panose="020F0502020204030204" pitchFamily="34" charset="0"/>
                </a:rPr>
                <a:t>Helping AI systems</a:t>
              </a:r>
            </a:p>
          </p:txBody>
        </p:sp>
      </p:grpSp>
      <p:sp>
        <p:nvSpPr>
          <p:cNvPr id="19" name="Slide Number Placeholder 2">
            <a:extLst>
              <a:ext uri="{FF2B5EF4-FFF2-40B4-BE49-F238E27FC236}">
                <a16:creationId xmlns:a16="http://schemas.microsoft.com/office/drawing/2014/main" id="{F06776D1-57AD-480F-89AC-FECF8F6D1199}"/>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57</a:t>
            </a:fld>
            <a:endParaRPr lang="en-GB">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7F981FA-0F99-EB3A-1C54-F6BF51243EA8}"/>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682529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51ED5-113A-4E70-A79D-4C97DC5E24D4}"/>
              </a:ext>
            </a:extLst>
          </p:cNvPr>
          <p:cNvSpPr>
            <a:spLocks noGrp="1"/>
          </p:cNvSpPr>
          <p:nvPr>
            <p:ph type="title"/>
          </p:nvPr>
        </p:nvSpPr>
        <p:spPr/>
        <p:txBody>
          <a:bodyPr/>
          <a:lstStyle/>
          <a:p>
            <a:r>
              <a:rPr lang="en-IE" sz="6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added values</a:t>
            </a:r>
            <a:endParaRPr lang="en-IE" sz="6000"/>
          </a:p>
        </p:txBody>
      </p:sp>
      <p:graphicFrame>
        <p:nvGraphicFramePr>
          <p:cNvPr id="4" name="Diagram 3">
            <a:extLst>
              <a:ext uri="{FF2B5EF4-FFF2-40B4-BE49-F238E27FC236}">
                <a16:creationId xmlns:a16="http://schemas.microsoft.com/office/drawing/2014/main" id="{0C770B3F-33A6-456B-A4A0-C90E752EFFEC}"/>
              </a:ext>
            </a:extLst>
          </p:cNvPr>
          <p:cNvGraphicFramePr/>
          <p:nvPr>
            <p:extLst>
              <p:ext uri="{D42A27DB-BD31-4B8C-83A1-F6EECF244321}">
                <p14:modId xmlns:p14="http://schemas.microsoft.com/office/powerpoint/2010/main" val="1478225883"/>
              </p:ext>
            </p:extLst>
          </p:nvPr>
        </p:nvGraphicFramePr>
        <p:xfrm>
          <a:off x="276020" y="1285528"/>
          <a:ext cx="11078779" cy="5392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20A18493-92ED-4437-9559-5FE15DF39A85}"/>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58</a:t>
            </a:fld>
            <a:endParaRPr lang="en-GB">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0237B6C7-6E25-DB2B-849E-2D9370A114B6}"/>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4270985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51ED5-113A-4E70-A79D-4C97DC5E24D4}"/>
              </a:ext>
            </a:extLst>
          </p:cNvPr>
          <p:cNvSpPr>
            <a:spLocks noGrp="1"/>
          </p:cNvSpPr>
          <p:nvPr>
            <p:ph type="title"/>
          </p:nvPr>
        </p:nvSpPr>
        <p:spPr/>
        <p:txBody>
          <a:bodyPr/>
          <a:lstStyle/>
          <a:p>
            <a:r>
              <a:rPr lang="en-IE" sz="6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added values</a:t>
            </a:r>
            <a:endParaRPr lang="en-IE" sz="6000"/>
          </a:p>
        </p:txBody>
      </p:sp>
      <p:graphicFrame>
        <p:nvGraphicFramePr>
          <p:cNvPr id="4" name="Diagram 3">
            <a:extLst>
              <a:ext uri="{FF2B5EF4-FFF2-40B4-BE49-F238E27FC236}">
                <a16:creationId xmlns:a16="http://schemas.microsoft.com/office/drawing/2014/main" id="{0C770B3F-33A6-456B-A4A0-C90E752EFFEC}"/>
              </a:ext>
            </a:extLst>
          </p:cNvPr>
          <p:cNvGraphicFramePr/>
          <p:nvPr>
            <p:extLst>
              <p:ext uri="{D42A27DB-BD31-4B8C-83A1-F6EECF244321}">
                <p14:modId xmlns:p14="http://schemas.microsoft.com/office/powerpoint/2010/main" val="2157937323"/>
              </p:ext>
            </p:extLst>
          </p:nvPr>
        </p:nvGraphicFramePr>
        <p:xfrm>
          <a:off x="276020" y="1285528"/>
          <a:ext cx="11078779" cy="5392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20A18493-92ED-4437-9559-5FE15DF39A85}"/>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59</a:t>
            </a:fld>
            <a:endParaRPr lang="en-GB">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6602781-3A2F-1BA2-F104-A2FC0F1030B0}"/>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54692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B3048E-4EC2-4A47-8A89-0629BAEC9C4C}"/>
              </a:ext>
            </a:extLst>
          </p:cNvPr>
          <p:cNvSpPr>
            <a:spLocks noGrp="1"/>
          </p:cNvSpPr>
          <p:nvPr>
            <p:ph idx="1"/>
          </p:nvPr>
        </p:nvSpPr>
        <p:spPr/>
        <p:txBody>
          <a:bodyPr/>
          <a:lstStyle/>
          <a:p>
            <a:endParaRPr lang="en-IE"/>
          </a:p>
        </p:txBody>
      </p:sp>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6</a:t>
            </a:fld>
            <a:endParaRPr lang="en-GB">
              <a:latin typeface="Calibri" panose="020F0502020204030204" pitchFamily="34" charset="0"/>
              <a:cs typeface="Calibri" panose="020F0502020204030204" pitchFamily="34" charset="0"/>
            </a:endParaRPr>
          </a:p>
        </p:txBody>
      </p:sp>
      <p:sp>
        <p:nvSpPr>
          <p:cNvPr id="14" name="Title 13"/>
          <p:cNvSpPr>
            <a:spLocks noGrp="1"/>
          </p:cNvSpPr>
          <p:nvPr>
            <p:ph type="title"/>
          </p:nvPr>
        </p:nvSpPr>
        <p:spPr>
          <a:xfrm>
            <a:off x="970722" y="482860"/>
            <a:ext cx="11087928" cy="782357"/>
          </a:xfrm>
        </p:spPr>
        <p:txBody>
          <a:bodyPr/>
          <a:lstStyle/>
          <a:p>
            <a:r>
              <a:rPr lang="en-I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Publications Office of the European Union (OP)</a:t>
            </a:r>
            <a:endPar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Box 7"/>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pic>
        <p:nvPicPr>
          <p:cNvPr id="1026" name="Picture 2" descr="Publications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768277"/>
            <a:ext cx="4643684" cy="38697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529B33-5AD5-05F8-21BF-F526E8F280DC}"/>
              </a:ext>
            </a:extLst>
          </p:cNvPr>
          <p:cNvSpPr txBox="1"/>
          <p:nvPr/>
        </p:nvSpPr>
        <p:spPr>
          <a:xfrm>
            <a:off x="5565384" y="1741542"/>
            <a:ext cx="6493266" cy="4247317"/>
          </a:xfrm>
          <a:prstGeom prst="rect">
            <a:avLst/>
          </a:prstGeom>
          <a:noFill/>
        </p:spPr>
        <p:txBody>
          <a:bodyPr wrap="square">
            <a:spAutoFit/>
          </a:bodyPr>
          <a:lstStyle/>
          <a:p>
            <a: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Publications Office of the European Union is the official provider of publishing services to all EU institutions, bodies, and agencies (Decision 2009/496/EC, Euratom, OJ L 168, 30.6.2009, p. 41). As such, it is the </a:t>
            </a:r>
            <a:r>
              <a:rPr lang="en-IE"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central point of access </a:t>
            </a:r>
            <a: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to EU law, as well as to publications, open data, research results, procurement notices and other official information. The Office thereby plays a central role in making it known to the public what the EU does and means for them, and in unlocking the power of data.</a:t>
            </a:r>
            <a:b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Its mission is to support EU policies as a recognized competence centre for information, data and knowledge management, and to ensure that this broad range of information is available to the public as </a:t>
            </a:r>
            <a:r>
              <a:rPr lang="en-IE"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accessible and reusable data </a:t>
            </a:r>
            <a: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to facilitate </a:t>
            </a:r>
            <a:r>
              <a:rPr lang="en-IE"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transparency</a:t>
            </a:r>
            <a: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economic activity and the </a:t>
            </a:r>
            <a:r>
              <a:rPr lang="en-IE"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diffusion of knowledge</a:t>
            </a:r>
            <a: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br>
              <a:rPr lang="en-I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I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6966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z="5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 on...</a:t>
            </a:r>
          </a:p>
        </p:txBody>
      </p:sp>
      <p:graphicFrame>
        <p:nvGraphicFramePr>
          <p:cNvPr id="6" name="Diagram 5">
            <a:extLst>
              <a:ext uri="{FF2B5EF4-FFF2-40B4-BE49-F238E27FC236}">
                <a16:creationId xmlns:a16="http://schemas.microsoft.com/office/drawing/2014/main" id="{E0B0229A-F14F-440B-8860-E1B11B96881E}"/>
              </a:ext>
            </a:extLst>
          </p:cNvPr>
          <p:cNvGraphicFramePr/>
          <p:nvPr/>
        </p:nvGraphicFramePr>
        <p:xfrm>
          <a:off x="881349" y="1564395"/>
          <a:ext cx="10774497" cy="457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FA3AD7F-D211-4B1D-B2CF-7CD05ADE6365}"/>
              </a:ext>
            </a:extLst>
          </p:cNvPr>
          <p:cNvSpPr txBox="1"/>
          <p:nvPr/>
        </p:nvSpPr>
        <p:spPr>
          <a:xfrm>
            <a:off x="1291988" y="5954135"/>
            <a:ext cx="8251634" cy="369332"/>
          </a:xfrm>
          <a:prstGeom prst="rect">
            <a:avLst/>
          </a:prstGeom>
          <a:noFill/>
        </p:spPr>
        <p:txBody>
          <a:bodyPr wrap="square" rtlCol="0">
            <a:spAutoFit/>
          </a:bodyPr>
          <a:lstStyle/>
          <a:p>
            <a:r>
              <a:rPr lang="en-IE">
                <a:latin typeface="Calibri" panose="020F0502020204030204" pitchFamily="34" charset="0"/>
                <a:cs typeface="Calibri" panose="020F0502020204030204" pitchFamily="34" charset="0"/>
              </a:rPr>
              <a:t>* </a:t>
            </a:r>
            <a:r>
              <a:rPr lang="en-IE">
                <a:latin typeface="Calibri" panose="020F0502020204030204" pitchFamily="34" charset="0"/>
                <a:cs typeface="Calibri" panose="020F0502020204030204" pitchFamily="34" charset="0"/>
                <a:hlinkClick r:id="rId8"/>
              </a:rPr>
              <a:t>https://op.europa.eu/en/web/webtools/op-widgets</a:t>
            </a:r>
            <a:r>
              <a:rPr lang="en-IE">
                <a:latin typeface="Calibri" panose="020F0502020204030204" pitchFamily="34" charset="0"/>
                <a:cs typeface="Calibri" panose="020F0502020204030204" pitchFamily="34" charset="0"/>
              </a:rPr>
              <a:t> </a:t>
            </a:r>
          </a:p>
        </p:txBody>
      </p:sp>
      <p:sp>
        <p:nvSpPr>
          <p:cNvPr id="8" name="Slide Number Placeholder 2">
            <a:extLst>
              <a:ext uri="{FF2B5EF4-FFF2-40B4-BE49-F238E27FC236}">
                <a16:creationId xmlns:a16="http://schemas.microsoft.com/office/drawing/2014/main" id="{AD5774EB-710D-4EA9-AF14-94C2E4D1ED7C}"/>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60</a:t>
            </a:fld>
            <a:endParaRPr lang="en-GB">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1E79565E-7A9F-A624-30B7-600D8708F503}"/>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915814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0C1C7-C447-781C-C67C-0ECF08819C1F}"/>
              </a:ext>
            </a:extLst>
          </p:cNvPr>
          <p:cNvSpPr>
            <a:spLocks noGrp="1"/>
          </p:cNvSpPr>
          <p:nvPr>
            <p:ph sz="half" idx="1"/>
          </p:nvPr>
        </p:nvSpPr>
        <p:spPr>
          <a:xfrm>
            <a:off x="838198" y="1825625"/>
            <a:ext cx="5328000" cy="3906435"/>
          </a:xfrm>
        </p:spPr>
        <p:txBody>
          <a:bodyPr>
            <a:normAutofit/>
          </a:bodyPr>
          <a:lstStyle/>
          <a:p>
            <a:pPr>
              <a:lnSpc>
                <a:spcPct val="90000"/>
              </a:lnSpc>
            </a:pPr>
            <a:r>
              <a:rPr lang="en-IE" sz="1900"/>
              <a:t>Improved </a:t>
            </a:r>
            <a:r>
              <a:rPr lang="en-IE" sz="1900" b="1">
                <a:solidFill>
                  <a:srgbClr val="FF0000"/>
                </a:solidFill>
              </a:rPr>
              <a:t>stability</a:t>
            </a:r>
            <a:r>
              <a:rPr lang="en-IE" sz="1900"/>
              <a:t> of Cellar:</a:t>
            </a:r>
          </a:p>
          <a:p>
            <a:pPr lvl="1">
              <a:lnSpc>
                <a:spcPct val="90000"/>
              </a:lnSpc>
            </a:pPr>
            <a:r>
              <a:rPr lang="en-IE" sz="1900"/>
              <a:t>Ingestion performance increased of 30%</a:t>
            </a:r>
          </a:p>
          <a:p>
            <a:pPr lvl="2">
              <a:lnSpc>
                <a:spcPct val="90000"/>
              </a:lnSpc>
            </a:pPr>
            <a:r>
              <a:rPr lang="en-US" sz="1900"/>
              <a:t>Cellar is processing 5400 TED notices in addition per day, without any issue</a:t>
            </a:r>
            <a:endParaRPr lang="en-IE" sz="1900"/>
          </a:p>
          <a:p>
            <a:pPr lvl="1">
              <a:lnSpc>
                <a:spcPct val="90000"/>
              </a:lnSpc>
            </a:pPr>
            <a:r>
              <a:rPr lang="en-IE" sz="1900"/>
              <a:t>Dissemination performance increased up to 40%</a:t>
            </a:r>
          </a:p>
          <a:p>
            <a:pPr lvl="2">
              <a:lnSpc>
                <a:spcPct val="90000"/>
              </a:lnSpc>
            </a:pPr>
            <a:r>
              <a:rPr lang="en-IE" sz="1900"/>
              <a:t>Cellar is providing response faster and more reliable</a:t>
            </a:r>
          </a:p>
          <a:p>
            <a:pPr lvl="1">
              <a:lnSpc>
                <a:spcPct val="90000"/>
              </a:lnSpc>
            </a:pPr>
            <a:endParaRPr lang="en-IE" sz="1900"/>
          </a:p>
        </p:txBody>
      </p:sp>
      <p:pic>
        <p:nvPicPr>
          <p:cNvPr id="5" name="Picture 4" descr="A computer with gears and graph on screen&#10;&#10;Description automatically generated">
            <a:extLst>
              <a:ext uri="{FF2B5EF4-FFF2-40B4-BE49-F238E27FC236}">
                <a16:creationId xmlns:a16="http://schemas.microsoft.com/office/drawing/2014/main" id="{19A6049F-E061-2019-6EDE-D51A192D8288}"/>
              </a:ext>
            </a:extLst>
          </p:cNvPr>
          <p:cNvPicPr>
            <a:picLocks noChangeAspect="1"/>
          </p:cNvPicPr>
          <p:nvPr/>
        </p:nvPicPr>
        <p:blipFill>
          <a:blip r:embed="rId2"/>
          <a:stretch>
            <a:fillRect/>
          </a:stretch>
        </p:blipFill>
        <p:spPr>
          <a:xfrm>
            <a:off x="7113032" y="1825625"/>
            <a:ext cx="3906435" cy="3906435"/>
          </a:xfrm>
          <a:prstGeom prst="rect">
            <a:avLst/>
          </a:prstGeom>
          <a:noFill/>
        </p:spPr>
      </p:pic>
      <p:sp>
        <p:nvSpPr>
          <p:cNvPr id="3" name="Slide Number Placeholder 2">
            <a:extLst>
              <a:ext uri="{FF2B5EF4-FFF2-40B4-BE49-F238E27FC236}">
                <a16:creationId xmlns:a16="http://schemas.microsoft.com/office/drawing/2014/main" id="{F28BD683-89A9-0748-7D41-FC450C834062}"/>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61</a:t>
            </a:fld>
            <a:endParaRPr lang="en-GB"/>
          </a:p>
        </p:txBody>
      </p:sp>
      <p:sp>
        <p:nvSpPr>
          <p:cNvPr id="4" name="Title 3">
            <a:extLst>
              <a:ext uri="{FF2B5EF4-FFF2-40B4-BE49-F238E27FC236}">
                <a16:creationId xmlns:a16="http://schemas.microsoft.com/office/drawing/2014/main" id="{A3CC2863-4393-34DB-A135-C53CE485F44A}"/>
              </a:ext>
            </a:extLst>
          </p:cNvPr>
          <p:cNvSpPr>
            <a:spLocks noGrp="1"/>
          </p:cNvSpPr>
          <p:nvPr>
            <p:ph type="title"/>
          </p:nvPr>
        </p:nvSpPr>
        <p:spPr>
          <a:xfrm>
            <a:off x="970722" y="482860"/>
            <a:ext cx="10515600" cy="782357"/>
          </a:xfrm>
        </p:spPr>
        <p:txBody>
          <a:bodyPr anchor="b">
            <a:normAutofit/>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team achievements (2024)</a:t>
            </a:r>
          </a:p>
        </p:txBody>
      </p:sp>
      <p:sp>
        <p:nvSpPr>
          <p:cNvPr id="9" name="TextBox 8">
            <a:extLst>
              <a:ext uri="{FF2B5EF4-FFF2-40B4-BE49-F238E27FC236}">
                <a16:creationId xmlns:a16="http://schemas.microsoft.com/office/drawing/2014/main" id="{881B8322-7F1B-C3C6-AB2E-D059491FFA49}"/>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4022882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0C1C7-C447-781C-C67C-0ECF08819C1F}"/>
              </a:ext>
            </a:extLst>
          </p:cNvPr>
          <p:cNvSpPr>
            <a:spLocks noGrp="1"/>
          </p:cNvSpPr>
          <p:nvPr>
            <p:ph sz="half" idx="1"/>
          </p:nvPr>
        </p:nvSpPr>
        <p:spPr>
          <a:xfrm>
            <a:off x="838198" y="1825625"/>
            <a:ext cx="6341200" cy="3906435"/>
          </a:xfrm>
        </p:spPr>
        <p:txBody>
          <a:bodyPr>
            <a:normAutofit/>
          </a:bodyPr>
          <a:lstStyle/>
          <a:p>
            <a:pPr>
              <a:lnSpc>
                <a:spcPct val="90000"/>
              </a:lnSpc>
            </a:pPr>
            <a:r>
              <a:rPr lang="en-IE" sz="1900"/>
              <a:t>Improved </a:t>
            </a:r>
            <a:r>
              <a:rPr lang="en-IE" sz="1900" b="1">
                <a:solidFill>
                  <a:srgbClr val="FF0000"/>
                </a:solidFill>
              </a:rPr>
              <a:t>quality</a:t>
            </a:r>
            <a:r>
              <a:rPr lang="en-IE" sz="1900"/>
              <a:t> of Cellar by:</a:t>
            </a:r>
          </a:p>
          <a:p>
            <a:pPr lvl="1">
              <a:lnSpc>
                <a:spcPct val="90000"/>
              </a:lnSpc>
            </a:pPr>
            <a:r>
              <a:rPr lang="en-US" sz="1900"/>
              <a:t>Introducing new type of testing, like performance testing or comparison of generated RDFs</a:t>
            </a:r>
          </a:p>
          <a:p>
            <a:pPr lvl="1">
              <a:lnSpc>
                <a:spcPct val="90000"/>
              </a:lnSpc>
            </a:pPr>
            <a:r>
              <a:rPr lang="en-US" sz="1900"/>
              <a:t>Introducing the checklist – through which we follow-up of all activities we have to do before any release could go to Production</a:t>
            </a:r>
          </a:p>
          <a:p>
            <a:pPr lvl="1">
              <a:lnSpc>
                <a:spcPct val="90000"/>
              </a:lnSpc>
            </a:pPr>
            <a:r>
              <a:rPr lang="en-IE" sz="1900"/>
              <a:t>Improving the security – we have addressed most of the security concerns listed in </a:t>
            </a:r>
            <a:r>
              <a:rPr lang="en-US" sz="1900"/>
              <a:t>ITSP2021, ITSP2023, Fortify cans, Dependency checks and GRC controls</a:t>
            </a:r>
            <a:endParaRPr lang="en-IE" sz="1900"/>
          </a:p>
          <a:p>
            <a:pPr lvl="1">
              <a:lnSpc>
                <a:spcPct val="90000"/>
              </a:lnSpc>
            </a:pPr>
            <a:endParaRPr lang="en-IE" sz="1900"/>
          </a:p>
        </p:txBody>
      </p:sp>
      <p:sp>
        <p:nvSpPr>
          <p:cNvPr id="3" name="Slide Number Placeholder 2">
            <a:extLst>
              <a:ext uri="{FF2B5EF4-FFF2-40B4-BE49-F238E27FC236}">
                <a16:creationId xmlns:a16="http://schemas.microsoft.com/office/drawing/2014/main" id="{F28BD683-89A9-0748-7D41-FC450C834062}"/>
              </a:ext>
            </a:extLst>
          </p:cNvPr>
          <p:cNvSpPr>
            <a:spLocks noGrp="1"/>
          </p:cNvSpPr>
          <p:nvPr>
            <p:ph type="sldNum" sz="quarter" idx="12"/>
          </p:nvPr>
        </p:nvSpPr>
        <p:spPr/>
        <p:txBody>
          <a:bodyPr anchor="ctr">
            <a:normAutofit/>
          </a:bodyPr>
          <a:lstStyle/>
          <a:p>
            <a:pPr>
              <a:spcAft>
                <a:spcPts val="600"/>
              </a:spcAft>
            </a:pPr>
            <a:fld id="{F46C79FD-C571-418B-AB0F-5EE936C85276}" type="slidenum">
              <a:rPr lang="en-GB" smtClean="0"/>
              <a:pPr>
                <a:spcAft>
                  <a:spcPts val="600"/>
                </a:spcAft>
              </a:pPr>
              <a:t>62</a:t>
            </a:fld>
            <a:endParaRPr lang="en-GB"/>
          </a:p>
        </p:txBody>
      </p:sp>
      <p:sp>
        <p:nvSpPr>
          <p:cNvPr id="4" name="Title 3">
            <a:extLst>
              <a:ext uri="{FF2B5EF4-FFF2-40B4-BE49-F238E27FC236}">
                <a16:creationId xmlns:a16="http://schemas.microsoft.com/office/drawing/2014/main" id="{A3CC2863-4393-34DB-A135-C53CE485F44A}"/>
              </a:ext>
            </a:extLst>
          </p:cNvPr>
          <p:cNvSpPr>
            <a:spLocks noGrp="1"/>
          </p:cNvSpPr>
          <p:nvPr>
            <p:ph type="title"/>
          </p:nvPr>
        </p:nvSpPr>
        <p:spPr/>
        <p:txBody>
          <a:bodyPr anchor="b">
            <a:normAutofit/>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Cellar team achievements (2024)</a:t>
            </a:r>
          </a:p>
        </p:txBody>
      </p:sp>
      <p:pic>
        <p:nvPicPr>
          <p:cNvPr id="6" name="Picture 5" descr="A group of people standing around a desk">
            <a:extLst>
              <a:ext uri="{FF2B5EF4-FFF2-40B4-BE49-F238E27FC236}">
                <a16:creationId xmlns:a16="http://schemas.microsoft.com/office/drawing/2014/main" id="{24FE40AB-3295-42A9-30B0-4753E53A1ECD}"/>
              </a:ext>
            </a:extLst>
          </p:cNvPr>
          <p:cNvPicPr>
            <a:picLocks noChangeAspect="1"/>
          </p:cNvPicPr>
          <p:nvPr/>
        </p:nvPicPr>
        <p:blipFill>
          <a:blip r:embed="rId3"/>
          <a:srcRect t="7790" b="18891"/>
          <a:stretch/>
        </p:blipFill>
        <p:spPr>
          <a:xfrm>
            <a:off x="7346667" y="1825625"/>
            <a:ext cx="4564770" cy="3346843"/>
          </a:xfrm>
          <a:prstGeom prst="rect">
            <a:avLst/>
          </a:prstGeom>
          <a:noFill/>
        </p:spPr>
      </p:pic>
      <p:sp>
        <p:nvSpPr>
          <p:cNvPr id="9" name="TextBox 8">
            <a:extLst>
              <a:ext uri="{FF2B5EF4-FFF2-40B4-BE49-F238E27FC236}">
                <a16:creationId xmlns:a16="http://schemas.microsoft.com/office/drawing/2014/main" id="{10FB43DC-F24E-2DC8-0A23-360B54937E6E}"/>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850250559"/>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255BB-31A5-7291-4A53-39791EB40116}"/>
              </a:ext>
            </a:extLst>
          </p:cNvPr>
          <p:cNvSpPr>
            <a:spLocks noGrp="1"/>
          </p:cNvSpPr>
          <p:nvPr>
            <p:ph idx="1"/>
          </p:nvPr>
        </p:nvSpPr>
        <p:spPr/>
        <p:txBody>
          <a:bodyPr/>
          <a:lstStyle/>
          <a:p>
            <a:r>
              <a:rPr lang="en-IE"/>
              <a:t>Protected data</a:t>
            </a:r>
          </a:p>
          <a:p>
            <a:r>
              <a:rPr lang="en-IE"/>
              <a:t>Notification service</a:t>
            </a:r>
          </a:p>
          <a:p>
            <a:r>
              <a:rPr lang="en-IE"/>
              <a:t>AI initiatives</a:t>
            </a:r>
          </a:p>
          <a:p>
            <a:r>
              <a:rPr lang="en-IE"/>
              <a:t>Automatic upload of the CDM ontology</a:t>
            </a:r>
          </a:p>
          <a:p>
            <a:r>
              <a:rPr lang="en-IE"/>
              <a:t>Test tool</a:t>
            </a:r>
          </a:p>
        </p:txBody>
      </p:sp>
      <p:sp>
        <p:nvSpPr>
          <p:cNvPr id="3" name="Slide Number Placeholder 2">
            <a:extLst>
              <a:ext uri="{FF2B5EF4-FFF2-40B4-BE49-F238E27FC236}">
                <a16:creationId xmlns:a16="http://schemas.microsoft.com/office/drawing/2014/main" id="{8CB583D7-1D68-B9E0-4393-6AB6C8EBA681}"/>
              </a:ext>
            </a:extLst>
          </p:cNvPr>
          <p:cNvSpPr>
            <a:spLocks noGrp="1"/>
          </p:cNvSpPr>
          <p:nvPr>
            <p:ph type="sldNum" sz="quarter" idx="12"/>
          </p:nvPr>
        </p:nvSpPr>
        <p:spPr/>
        <p:txBody>
          <a:bodyPr/>
          <a:lstStyle/>
          <a:p>
            <a:fld id="{F46C79FD-C571-418B-AB0F-5EE936C85276}" type="slidenum">
              <a:rPr lang="en-GB" smtClean="0"/>
              <a:t>63</a:t>
            </a:fld>
            <a:endParaRPr lang="en-GB"/>
          </a:p>
        </p:txBody>
      </p:sp>
      <p:sp>
        <p:nvSpPr>
          <p:cNvPr id="4" name="Title 3">
            <a:extLst>
              <a:ext uri="{FF2B5EF4-FFF2-40B4-BE49-F238E27FC236}">
                <a16:creationId xmlns:a16="http://schemas.microsoft.com/office/drawing/2014/main" id="{F213567F-4341-CC46-43E5-F09E3BF4ED2E}"/>
              </a:ext>
            </a:extLst>
          </p:cNvPr>
          <p:cNvSpPr>
            <a:spLocks noGrp="1"/>
          </p:cNvSpPr>
          <p:nvPr>
            <p:ph type="title"/>
          </p:nvPr>
        </p:nvSpPr>
        <p:spPr/>
        <p:txBody>
          <a:bodyPr/>
          <a:lstStyle/>
          <a:p>
            <a:r>
              <a:rPr lang="en-IE"/>
              <a:t>Future Cellar features</a:t>
            </a:r>
          </a:p>
        </p:txBody>
      </p:sp>
      <p:sp>
        <p:nvSpPr>
          <p:cNvPr id="6" name="TextBox 5">
            <a:extLst>
              <a:ext uri="{FF2B5EF4-FFF2-40B4-BE49-F238E27FC236}">
                <a16:creationId xmlns:a16="http://schemas.microsoft.com/office/drawing/2014/main" id="{48F96D60-F048-B51C-C371-291140C86468}"/>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600135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0D40A-9D67-4162-AEAD-E445073772FA}"/>
              </a:ext>
            </a:extLst>
          </p:cNvPr>
          <p:cNvSpPr>
            <a:spLocks noGrp="1"/>
          </p:cNvSpPr>
          <p:nvPr>
            <p:ph idx="1"/>
          </p:nvPr>
        </p:nvSpPr>
        <p:spPr>
          <a:xfrm>
            <a:off x="825500" y="1816100"/>
            <a:ext cx="8274957" cy="4247243"/>
          </a:xfrm>
        </p:spPr>
        <p:txBody>
          <a:bodyPr/>
          <a:lstStyle/>
          <a:p>
            <a:r>
              <a:rPr lang="en-US" sz="2000">
                <a:effectLst/>
                <a:latin typeface="Calibri" panose="020F0502020204030204" pitchFamily="34" charset="0"/>
                <a:ea typeface="Calibri" panose="020F0502020204030204" pitchFamily="34" charset="0"/>
                <a:cs typeface="Calibri" panose="020F0502020204030204" pitchFamily="34" charset="0"/>
              </a:rPr>
              <a:t>New users are welcome </a:t>
            </a:r>
            <a:r>
              <a:rPr lang="en-US" sz="200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p>
          <a:p>
            <a:r>
              <a:rPr lang="en-US" sz="2000">
                <a:effectLst/>
                <a:latin typeface="Calibri" panose="020F0502020204030204" pitchFamily="34" charset="0"/>
                <a:ea typeface="Calibri" panose="020F0502020204030204" pitchFamily="34" charset="0"/>
                <a:cs typeface="Calibri" panose="020F0502020204030204" pitchFamily="34" charset="0"/>
              </a:rPr>
              <a:t>Technically,  Cellar </a:t>
            </a:r>
            <a:r>
              <a:rPr lang="en-US" sz="2000">
                <a:latin typeface="Calibri" panose="020F0502020204030204" pitchFamily="34" charset="0"/>
                <a:ea typeface="Calibri" panose="020F0502020204030204" pitchFamily="34" charset="0"/>
                <a:cs typeface="Calibri" panose="020F0502020204030204" pitchFamily="34" charset="0"/>
              </a:rPr>
              <a:t>can be scaled up to allow more data to be ingested</a:t>
            </a:r>
          </a:p>
          <a:p>
            <a:r>
              <a:rPr lang="en-US" sz="2000">
                <a:effectLst/>
                <a:latin typeface="Calibri" panose="020F0502020204030204" pitchFamily="34" charset="0"/>
                <a:ea typeface="Calibri" panose="020F0502020204030204" pitchFamily="34" charset="0"/>
                <a:cs typeface="Calibri" panose="020F0502020204030204" pitchFamily="34" charset="0"/>
              </a:rPr>
              <a:t>Even i</a:t>
            </a:r>
            <a:r>
              <a:rPr lang="en-US" sz="2000">
                <a:latin typeface="Calibri" panose="020F0502020204030204" pitchFamily="34" charset="0"/>
                <a:ea typeface="Calibri" panose="020F0502020204030204" pitchFamily="34" charset="0"/>
                <a:cs typeface="Calibri" panose="020F0502020204030204" pitchFamily="34" charset="0"/>
              </a:rPr>
              <a:t>f you do not have the necessary tools to standardize and send us your data, we can help you and provide the related services.</a:t>
            </a:r>
            <a:endParaRPr lang="en-US" sz="2000">
              <a:effectLst/>
              <a:latin typeface="Calibri" panose="020F0502020204030204" pitchFamily="34" charset="0"/>
              <a:ea typeface="Calibri" panose="020F0502020204030204" pitchFamily="34" charset="0"/>
              <a:cs typeface="Calibri" panose="020F0502020204030204" pitchFamily="34" charset="0"/>
            </a:endParaRPr>
          </a:p>
          <a:p>
            <a:r>
              <a:rPr lang="en-US" sz="2000">
                <a:effectLst/>
                <a:latin typeface="Calibri" panose="020F0502020204030204" pitchFamily="34" charset="0"/>
                <a:ea typeface="Calibri" panose="020F0502020204030204" pitchFamily="34" charset="0"/>
                <a:cs typeface="Calibri" panose="020F0502020204030204" pitchFamily="34" charset="0"/>
              </a:rPr>
              <a:t>Contact </a:t>
            </a:r>
            <a:r>
              <a:rPr lang="en-US" sz="2000">
                <a:latin typeface="Calibri" panose="020F0502020204030204" pitchFamily="34" charset="0"/>
                <a:cs typeface="Calibri" panose="020F0502020204030204" pitchFamily="34" charset="0"/>
              </a:rPr>
              <a:t>point from OP: </a:t>
            </a:r>
            <a:r>
              <a:rPr lang="en-US" sz="2000">
                <a:latin typeface="Calibri" panose="020F0502020204030204" pitchFamily="34" charset="0"/>
                <a:cs typeface="Calibri" panose="020F0502020204030204" pitchFamily="34" charset="0"/>
                <a:hlinkClick r:id="rId3"/>
              </a:rPr>
              <a:t>OP-SMT-CELLAR@ec.europa.eu</a:t>
            </a:r>
            <a:r>
              <a:rPr lang="en-US" sz="2000">
                <a:latin typeface="Calibri" panose="020F0502020204030204" pitchFamily="34" charset="0"/>
                <a:cs typeface="Calibri" panose="020F0502020204030204" pitchFamily="34" charset="0"/>
              </a:rPr>
              <a:t> </a:t>
            </a:r>
          </a:p>
          <a:p>
            <a:r>
              <a:rPr lang="en-IE" sz="2000">
                <a:latin typeface="Calibri" panose="020F0502020204030204" pitchFamily="34" charset="0"/>
                <a:cs typeface="Calibri" panose="020F0502020204030204" pitchFamily="34" charset="0"/>
              </a:rPr>
              <a:t>Contact point from external users: </a:t>
            </a:r>
            <a:r>
              <a:rPr lang="en-IE" sz="2000">
                <a:latin typeface="Calibri" panose="020F0502020204030204" pitchFamily="34" charset="0"/>
                <a:cs typeface="Calibri" panose="020F0502020204030204" pitchFamily="34" charset="0"/>
                <a:hlinkClick r:id="rId4"/>
              </a:rPr>
              <a:t>OP-CELLAR@ec.europa.eu</a:t>
            </a:r>
            <a:r>
              <a:rPr lang="en-IE" sz="2000">
                <a:latin typeface="Calibri" panose="020F0502020204030204" pitchFamily="34" charset="0"/>
                <a:cs typeface="Calibri" panose="020F0502020204030204" pitchFamily="34" charset="0"/>
              </a:rPr>
              <a:t> </a:t>
            </a:r>
          </a:p>
          <a:p>
            <a:r>
              <a:rPr lang="en-IE" sz="2000">
                <a:latin typeface="Calibri" panose="020F0502020204030204" pitchFamily="34" charset="0"/>
                <a:cs typeface="Calibri" panose="020F0502020204030204" pitchFamily="34" charset="0"/>
              </a:rPr>
              <a:t>Cellar Website: </a:t>
            </a:r>
            <a:r>
              <a:rPr lang="en-IE" sz="2000">
                <a:latin typeface="Calibri" panose="020F0502020204030204" pitchFamily="34" charset="0"/>
                <a:cs typeface="Calibri" panose="020F0502020204030204" pitchFamily="34" charset="0"/>
                <a:hlinkClick r:id="rId5"/>
              </a:rPr>
              <a:t>https://op.europa.eu/en/web/cellar/home</a:t>
            </a:r>
            <a:r>
              <a:rPr lang="en-IE" sz="2000">
                <a:latin typeface="Calibri" panose="020F0502020204030204" pitchFamily="34" charset="0"/>
                <a:cs typeface="Calibri" panose="020F0502020204030204" pitchFamily="34" charset="0"/>
              </a:rPr>
              <a:t> </a:t>
            </a:r>
          </a:p>
          <a:p>
            <a:r>
              <a:rPr lang="en-IE" sz="2000">
                <a:latin typeface="Calibri" panose="020F0502020204030204" pitchFamily="34" charset="0"/>
                <a:cs typeface="Calibri" panose="020F0502020204030204" pitchFamily="34" charset="0"/>
              </a:rPr>
              <a:t>Cellar team on </a:t>
            </a:r>
            <a:r>
              <a:rPr lang="en-IE" sz="2000" err="1">
                <a:latin typeface="Calibri" panose="020F0502020204030204" pitchFamily="34" charset="0"/>
                <a:cs typeface="Calibri" panose="020F0502020204030204" pitchFamily="34" charset="0"/>
              </a:rPr>
              <a:t>sharepoint</a:t>
            </a:r>
            <a:r>
              <a:rPr lang="en-IE" sz="2000">
                <a:latin typeface="Calibri" panose="020F0502020204030204" pitchFamily="34" charset="0"/>
                <a:cs typeface="Calibri" panose="020F0502020204030204" pitchFamily="34" charset="0"/>
              </a:rPr>
              <a:t>: </a:t>
            </a:r>
            <a:r>
              <a:rPr lang="en-IE" sz="2000">
                <a:latin typeface="Calibri" panose="020F0502020204030204" pitchFamily="34" charset="0"/>
                <a:cs typeface="Calibri" panose="020F0502020204030204" pitchFamily="34" charset="0"/>
                <a:hlinkClick r:id="rId6"/>
              </a:rPr>
              <a:t>https://eceuropaeu.sharepoint.com/sites/ORG-OP-MyUnit-04/SitePages/Cellar.aspx</a:t>
            </a:r>
            <a:r>
              <a:rPr lang="en-IE" sz="2000">
                <a:latin typeface="Calibri" panose="020F0502020204030204" pitchFamily="34" charset="0"/>
                <a:cs typeface="Calibri" panose="020F0502020204030204" pitchFamily="34" charset="0"/>
              </a:rPr>
              <a:t> </a:t>
            </a:r>
          </a:p>
        </p:txBody>
      </p:sp>
      <p:sp>
        <p:nvSpPr>
          <p:cNvPr id="3" name="Title 2"/>
          <p:cNvSpPr>
            <a:spLocks noGrp="1"/>
          </p:cNvSpPr>
          <p:nvPr>
            <p:ph type="title"/>
          </p:nvPr>
        </p:nvSpPr>
        <p:spPr/>
        <p:txBody>
          <a:bodyPr/>
          <a:lstStyle/>
          <a:p>
            <a:r>
              <a:rPr lang="en-GB"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Interested in using Cellar services?</a:t>
            </a:r>
            <a:endParaRPr lang="fr-BE" sz="4800">
              <a:latin typeface="Calibri" panose="020F0502020204030204" pitchFamily="34" charset="0"/>
              <a:cs typeface="Calibri" panose="020F0502020204030204" pitchFamily="34" charset="0"/>
            </a:endParaRPr>
          </a:p>
        </p:txBody>
      </p:sp>
      <p:pic>
        <p:nvPicPr>
          <p:cNvPr id="24" name="Picture 23" descr="Icon&#10;&#10;Description automatically generated">
            <a:extLst>
              <a:ext uri="{FF2B5EF4-FFF2-40B4-BE49-F238E27FC236}">
                <a16:creationId xmlns:a16="http://schemas.microsoft.com/office/drawing/2014/main" id="{227E87CF-0878-4030-99A7-905A7DA08C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35038" y="2282640"/>
            <a:ext cx="2292719" cy="2292719"/>
          </a:xfrm>
          <a:prstGeom prst="rect">
            <a:avLst/>
          </a:prstGeom>
        </p:spPr>
      </p:pic>
      <p:sp>
        <p:nvSpPr>
          <p:cNvPr id="6" name="Slide Number Placeholder 3">
            <a:extLst>
              <a:ext uri="{FF2B5EF4-FFF2-40B4-BE49-F238E27FC236}">
                <a16:creationId xmlns:a16="http://schemas.microsoft.com/office/drawing/2014/main" id="{7F653672-8FF1-4EA9-BD63-8E5242F3F096}"/>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64</a:t>
            </a:fld>
            <a:endParaRPr lang="en-GB">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BEF3A6F-83C2-E6DD-CA5E-D034F8707AA8}"/>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829484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0D40A-9D67-4162-AEAD-E445073772FA}"/>
              </a:ext>
            </a:extLst>
          </p:cNvPr>
          <p:cNvSpPr>
            <a:spLocks noGrp="1"/>
          </p:cNvSpPr>
          <p:nvPr>
            <p:ph idx="1"/>
          </p:nvPr>
        </p:nvSpPr>
        <p:spPr>
          <a:xfrm>
            <a:off x="825500" y="1816100"/>
            <a:ext cx="8274957" cy="4247243"/>
          </a:xfrm>
        </p:spPr>
        <p:txBody>
          <a:bodyPr/>
          <a:lstStyle/>
          <a:p>
            <a:r>
              <a:rPr lang="en-US" sz="2000" b="0" i="0">
                <a:solidFill>
                  <a:srgbClr val="323130"/>
                </a:solidFill>
                <a:effectLst/>
                <a:latin typeface="Calibri" panose="020F0502020204030204" pitchFamily="34" charset="0"/>
                <a:cs typeface="Calibri" panose="020F0502020204030204" pitchFamily="34" charset="0"/>
              </a:rPr>
              <a:t>Data related requests </a:t>
            </a:r>
          </a:p>
          <a:p>
            <a:pPr lvl="1"/>
            <a:r>
              <a:rPr lang="en-US" b="0" i="0">
                <a:solidFill>
                  <a:srgbClr val="323130"/>
                </a:solidFill>
                <a:effectLst/>
                <a:latin typeface="Calibri" panose="020F0502020204030204" pitchFamily="34" charset="0"/>
                <a:cs typeface="Calibri" panose="020F0502020204030204" pitchFamily="34" charset="0"/>
              </a:rPr>
              <a:t>A2 Semantic Data Competence Center (SDCC) team :</a:t>
            </a:r>
          </a:p>
          <a:p>
            <a:pPr lvl="2"/>
            <a:r>
              <a:rPr lang="en-US" sz="2000" b="0" i="0">
                <a:solidFill>
                  <a:srgbClr val="323130"/>
                </a:solidFill>
                <a:effectLst/>
                <a:latin typeface="Calibri" panose="020F0502020204030204" pitchFamily="34" charset="0"/>
                <a:cs typeface="Calibri" panose="020F0502020204030204" pitchFamily="34" charset="0"/>
              </a:rPr>
              <a:t>through an email </a:t>
            </a:r>
            <a:r>
              <a:rPr lang="en-US" sz="2000" b="0" i="0" u="sng">
                <a:solidFill>
                  <a:srgbClr val="004494"/>
                </a:solidFill>
                <a:effectLst/>
                <a:latin typeface="Calibri" panose="020F0502020204030204" pitchFamily="34" charset="0"/>
                <a:cs typeface="Calibri" panose="020F0502020204030204" pitchFamily="34" charset="0"/>
                <a:hlinkClick r:id="rId3"/>
              </a:rPr>
              <a:t>OP-CELLAR-SD2C@publications.europa.eu</a:t>
            </a:r>
            <a:endParaRPr lang="en-US" sz="2000" b="0" i="0" u="sng">
              <a:solidFill>
                <a:srgbClr val="004494"/>
              </a:solidFill>
              <a:effectLst/>
              <a:latin typeface="Calibri" panose="020F0502020204030204" pitchFamily="34" charset="0"/>
              <a:cs typeface="Calibri" panose="020F0502020204030204" pitchFamily="34" charset="0"/>
            </a:endParaRPr>
          </a:p>
          <a:p>
            <a:pPr lvl="2"/>
            <a:r>
              <a:rPr lang="en-US" sz="2000" b="0" i="0">
                <a:solidFill>
                  <a:srgbClr val="323130"/>
                </a:solidFill>
                <a:effectLst/>
                <a:latin typeface="Calibri" panose="020F0502020204030204" pitchFamily="34" charset="0"/>
                <a:cs typeface="Calibri" panose="020F0502020204030204" pitchFamily="34" charset="0"/>
              </a:rPr>
              <a:t> or by opening a ticket through </a:t>
            </a:r>
            <a:r>
              <a:rPr lang="en-US" sz="2000" u="sng">
                <a:solidFill>
                  <a:srgbClr val="004494"/>
                </a:solidFill>
                <a:latin typeface="Calibri" panose="020F0502020204030204" pitchFamily="34" charset="0"/>
                <a:cs typeface="Calibri" panose="020F0502020204030204" pitchFamily="34" charset="0"/>
              </a:rPr>
              <a:t>https://citnet.tech.ec.europa.eu/CITnet/jira/projects/SDCC</a:t>
            </a:r>
            <a:endParaRPr lang="en-US" sz="2000" b="0" i="0" u="sng">
              <a:solidFill>
                <a:srgbClr val="004494"/>
              </a:solidFill>
              <a:effectLst/>
              <a:latin typeface="Calibri" panose="020F0502020204030204" pitchFamily="34" charset="0"/>
              <a:cs typeface="Calibri" panose="020F0502020204030204" pitchFamily="34" charset="0"/>
            </a:endParaRPr>
          </a:p>
          <a:p>
            <a:pPr algn="l">
              <a:buFont typeface="+mj-lt"/>
              <a:buAutoNum type="arabicPeriod"/>
            </a:pPr>
            <a:endParaRPr lang="en-US" sz="2000" u="sng">
              <a:solidFill>
                <a:srgbClr val="004494"/>
              </a:solidFill>
              <a:latin typeface="Calibri" panose="020F0502020204030204" pitchFamily="34" charset="0"/>
              <a:cs typeface="Calibri" panose="020F0502020204030204" pitchFamily="34" charset="0"/>
            </a:endParaRPr>
          </a:p>
          <a:p>
            <a:r>
              <a:rPr lang="en-IE" sz="2000">
                <a:latin typeface="Calibri" panose="020F0502020204030204" pitchFamily="34" charset="0"/>
                <a:cs typeface="Calibri" panose="020F0502020204030204" pitchFamily="34" charset="0"/>
              </a:rPr>
              <a:t>Communication with end users</a:t>
            </a:r>
          </a:p>
          <a:p>
            <a:pPr lvl="1"/>
            <a:r>
              <a:rPr lang="en-IE">
                <a:latin typeface="Calibri" panose="020F0502020204030204" pitchFamily="34" charset="0"/>
                <a:cs typeface="Calibri" panose="020F0502020204030204" pitchFamily="34" charset="0"/>
              </a:rPr>
              <a:t>Helpdesk ticket</a:t>
            </a:r>
          </a:p>
          <a:p>
            <a:pPr algn="l">
              <a:buFont typeface="+mj-lt"/>
              <a:buAutoNum type="arabicPeriod"/>
            </a:pPr>
            <a:endParaRPr lang="en-US" sz="1600" b="0" i="0">
              <a:solidFill>
                <a:srgbClr val="323130"/>
              </a:solidFill>
              <a:effectLst/>
              <a:latin typeface="var(--fontFamilyCustomFont900, var(--fontFamilyBase))"/>
            </a:endParaRPr>
          </a:p>
        </p:txBody>
      </p:sp>
      <p:sp>
        <p:nvSpPr>
          <p:cNvPr id="3" name="Title 2"/>
          <p:cNvSpPr>
            <a:spLocks noGrp="1"/>
          </p:cNvSpPr>
          <p:nvPr>
            <p:ph type="title"/>
          </p:nvPr>
        </p:nvSpPr>
        <p:spPr/>
        <p:txBody>
          <a:bodyPr/>
          <a:lstStyle/>
          <a:p>
            <a:r>
              <a:rPr lang="en-GB"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Interested in using Cellar services?</a:t>
            </a:r>
            <a:endParaRPr lang="fr-BE" sz="4800">
              <a:latin typeface="Calibri" panose="020F0502020204030204" pitchFamily="34" charset="0"/>
              <a:cs typeface="Calibri" panose="020F0502020204030204" pitchFamily="34" charset="0"/>
            </a:endParaRPr>
          </a:p>
        </p:txBody>
      </p:sp>
      <p:pic>
        <p:nvPicPr>
          <p:cNvPr id="24" name="Picture 23" descr="Icon&#10;&#10;Description automatically generated">
            <a:extLst>
              <a:ext uri="{FF2B5EF4-FFF2-40B4-BE49-F238E27FC236}">
                <a16:creationId xmlns:a16="http://schemas.microsoft.com/office/drawing/2014/main" id="{227E87CF-0878-4030-99A7-905A7DA08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35038" y="2282640"/>
            <a:ext cx="2292719" cy="2292719"/>
          </a:xfrm>
          <a:prstGeom prst="rect">
            <a:avLst/>
          </a:prstGeom>
        </p:spPr>
      </p:pic>
      <p:sp>
        <p:nvSpPr>
          <p:cNvPr id="6" name="Slide Number Placeholder 3">
            <a:extLst>
              <a:ext uri="{FF2B5EF4-FFF2-40B4-BE49-F238E27FC236}">
                <a16:creationId xmlns:a16="http://schemas.microsoft.com/office/drawing/2014/main" id="{7F653672-8FF1-4EA9-BD63-8E5242F3F096}"/>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65</a:t>
            </a:fld>
            <a:endParaRPr lang="en-GB">
              <a:latin typeface="Calibri" panose="020F0502020204030204" pitchFamily="34" charset="0"/>
              <a:cs typeface="Calibri" panose="020F0502020204030204" pitchFamily="34" charset="0"/>
            </a:endParaRPr>
          </a:p>
        </p:txBody>
      </p:sp>
      <p:sp>
        <p:nvSpPr>
          <p:cNvPr id="8" name="TextBox 6">
            <a:extLst>
              <a:ext uri="{FF2B5EF4-FFF2-40B4-BE49-F238E27FC236}">
                <a16:creationId xmlns:a16="http://schemas.microsoft.com/office/drawing/2014/main" id="{CBA6D3A5-5ED5-1B26-ADB9-6C193A43D89C}"/>
              </a:ext>
            </a:extLst>
          </p:cNvPr>
          <p:cNvSpPr txBox="1"/>
          <p:nvPr/>
        </p:nvSpPr>
        <p:spPr>
          <a:xfrm rot="16200000">
            <a:off x="-867316" y="1128986"/>
            <a:ext cx="2280432" cy="276999"/>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200">
                <a:solidFill>
                  <a:schemeClr val="tx1">
                    <a:lumMod val="60000"/>
                    <a:lumOff val="40000"/>
                  </a:schemeClr>
                </a:solidFill>
                <a:latin typeface="Calibri"/>
                <a:ea typeface="Calibri"/>
                <a:cs typeface="Calibri"/>
              </a:rPr>
              <a:t>Part 4: Services and Added values</a:t>
            </a:r>
            <a:endParaRPr lang="en-US" sz="1200">
              <a:solidFill>
                <a:schemeClr val="tx1">
                  <a:lumMod val="60000"/>
                  <a:lumOff val="40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664556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CC948-7334-2298-D19E-22A7220F0C8B}"/>
              </a:ext>
            </a:extLst>
          </p:cNvPr>
          <p:cNvSpPr>
            <a:spLocks noGrp="1"/>
          </p:cNvSpPr>
          <p:nvPr>
            <p:ph idx="1"/>
          </p:nvPr>
        </p:nvSpPr>
        <p:spPr/>
        <p:txBody>
          <a:bodyPr/>
          <a:lstStyle/>
          <a:p>
            <a:r>
              <a:rPr lang="fr-BE" dirty="0" err="1"/>
              <a:t>Demo</a:t>
            </a:r>
            <a:r>
              <a:rPr lang="fr-BE" dirty="0"/>
              <a:t> on how to </a:t>
            </a:r>
            <a:r>
              <a:rPr lang="fr-BE" dirty="0" err="1"/>
              <a:t>retrieve</a:t>
            </a:r>
            <a:r>
              <a:rPr lang="fr-BE" dirty="0"/>
              <a:t> content + </a:t>
            </a:r>
            <a:r>
              <a:rPr lang="fr-BE" dirty="0" err="1"/>
              <a:t>metadata</a:t>
            </a:r>
            <a:r>
              <a:rPr lang="fr-BE" dirty="0"/>
              <a:t>:</a:t>
            </a:r>
          </a:p>
          <a:p>
            <a:pPr lvl="1"/>
            <a:r>
              <a:rPr lang="fr-BE" dirty="0" err="1"/>
              <a:t>From</a:t>
            </a:r>
            <a:r>
              <a:rPr lang="fr-BE" dirty="0"/>
              <a:t> API</a:t>
            </a:r>
          </a:p>
          <a:p>
            <a:pPr lvl="1"/>
            <a:r>
              <a:rPr lang="fr-BE" dirty="0" err="1"/>
              <a:t>From</a:t>
            </a:r>
            <a:r>
              <a:rPr lang="fr-BE" dirty="0"/>
              <a:t> the </a:t>
            </a:r>
            <a:r>
              <a:rPr lang="fr-BE" dirty="0" err="1"/>
              <a:t>knowledge</a:t>
            </a:r>
            <a:r>
              <a:rPr lang="fr-BE" dirty="0"/>
              <a:t> graph </a:t>
            </a:r>
            <a:r>
              <a:rPr lang="fr-BE" dirty="0" err="1"/>
              <a:t>Virtuoso</a:t>
            </a:r>
            <a:endParaRPr lang="en-US" dirty="0"/>
          </a:p>
        </p:txBody>
      </p:sp>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66</a:t>
            </a:fld>
            <a:endParaRPr lang="en-GB">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fr-B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Next session: 30th </a:t>
            </a:r>
            <a:r>
              <a:rPr lang="fr-BE" sz="4400" b="1"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January</a:t>
            </a:r>
            <a:r>
              <a:rPr lang="fr-BE"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2025</a:t>
            </a:r>
            <a:endParaRPr lang="en-US" sz="4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565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algn="ctr">
              <a:lnSpc>
                <a:spcPct val="100000"/>
              </a:lnSpc>
              <a:spcAft>
                <a:spcPts val="1200"/>
              </a:spcAft>
            </a:pPr>
            <a:r>
              <a:rPr lang="en-GB" sz="7200" b="1">
                <a:latin typeface="Calibri" panose="020F0502020204030204" pitchFamily="34" charset="0"/>
                <a:cs typeface="Calibri" panose="020F0502020204030204" pitchFamily="34" charset="0"/>
              </a:rPr>
              <a:t>Thank you!</a:t>
            </a:r>
            <a:br>
              <a:rPr lang="en-GB" sz="7200" b="1">
                <a:latin typeface="Calibri" panose="020F0502020204030204" pitchFamily="34" charset="0"/>
                <a:cs typeface="Calibri" panose="020F0502020204030204" pitchFamily="34" charset="0"/>
              </a:rPr>
            </a:br>
            <a:r>
              <a:rPr lang="en-GB" sz="7200" b="1">
                <a:latin typeface="Calibri" panose="020F0502020204030204" pitchFamily="34" charset="0"/>
                <a:cs typeface="Calibri" panose="020F0502020204030204" pitchFamily="34" charset="0"/>
              </a:rPr>
              <a:t>- Q&amp;A -</a:t>
            </a:r>
            <a:endParaRPr lang="en-GB" sz="32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03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13012"/>
            <a:ext cx="11247121" cy="1313815"/>
          </a:xfrm>
        </p:spPr>
        <p:txBody>
          <a:bodyPr/>
          <a:lstStyle/>
          <a:p>
            <a:pPr marL="0" indent="0">
              <a:buNone/>
            </a:pPr>
            <a:r>
              <a:rPr lang="en-IE"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A.3 </a:t>
            </a:r>
            <a:r>
              <a:rPr lang="en-IE" b="1">
                <a:latin typeface="Calibri" panose="020F0502020204030204" pitchFamily="34" charset="0"/>
                <a:cs typeface="Calibri" panose="020F0502020204030204" pitchFamily="34" charset="0"/>
              </a:rPr>
              <a:t>unit</a:t>
            </a:r>
            <a:r>
              <a:rPr lang="el-GR"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IE"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Digital Solutions and Process Efficiency”</a:t>
            </a:r>
            <a:r>
              <a:rPr lang="en-US" b="1">
                <a:latin typeface="Calibri" panose="020F0502020204030204" pitchFamily="34" charset="0"/>
                <a:cs typeface="Calibri" panose="020F0502020204030204" pitchFamily="34" charset="0"/>
              </a:rPr>
              <a:t> under </a:t>
            </a:r>
            <a:r>
              <a:rPr lang="en-US"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Directorate A “Data, Information and Knowledge Management Services”</a:t>
            </a:r>
          </a:p>
          <a:p>
            <a:pPr marL="0" indent="0">
              <a:buNone/>
            </a:pPr>
            <a:r>
              <a:rPr lang="en-US" b="1" u="sng">
                <a:latin typeface="Calibri" panose="020F0502020204030204" pitchFamily="34" charset="0"/>
                <a:cs typeface="Calibri" panose="020F0502020204030204" pitchFamily="34" charset="0"/>
              </a:rPr>
              <a:t>Our mission and services are:</a:t>
            </a:r>
          </a:p>
          <a:p>
            <a:pPr marL="0" indent="0">
              <a:buNone/>
            </a:pPr>
            <a:endParaRPr lang="fr-BE">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7</a:t>
            </a:fld>
            <a:endParaRPr lang="en-GB">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838200" y="457200"/>
            <a:ext cx="10648122" cy="80801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us</a:t>
            </a:r>
          </a:p>
        </p:txBody>
      </p:sp>
      <p:sp>
        <p:nvSpPr>
          <p:cNvPr id="5" name="Rectangle 4"/>
          <p:cNvSpPr/>
          <p:nvPr/>
        </p:nvSpPr>
        <p:spPr>
          <a:xfrm>
            <a:off x="838200" y="2726827"/>
            <a:ext cx="10948010" cy="3970318"/>
          </a:xfrm>
          <a:prstGeom prst="rect">
            <a:avLst/>
          </a:prstGeom>
        </p:spPr>
        <p:txBody>
          <a:bodyPr wrap="square" lIns="91440" tIns="45720" rIns="91440" bIns="45720" anchor="t">
            <a:spAutoFit/>
          </a:bodyPr>
          <a:lstStyle/>
          <a:p>
            <a:pPr marL="285750" indent="-285750">
              <a:spcAft>
                <a:spcPts val="300"/>
              </a:spcAft>
              <a:buFont typeface="Arial" panose="020B0604020202020204" pitchFamily="34" charset="0"/>
              <a:buChar char="•"/>
            </a:pPr>
            <a:r>
              <a:rPr lang="en-US" sz="2400">
                <a:latin typeface="Calibri" panose="020F0502020204030204" pitchFamily="34" charset="0"/>
                <a:cs typeface="Calibri" panose="020F0502020204030204" pitchFamily="34" charset="0"/>
              </a:rPr>
              <a:t>Reception of data from senders, Validation of metadata + content and Transformation of metadata (CERES team)</a:t>
            </a:r>
          </a:p>
          <a:p>
            <a:pPr marL="285750" indent="-285750">
              <a:spcAft>
                <a:spcPts val="300"/>
              </a:spcAft>
              <a:buFont typeface="Arial" panose="020B0604020202020204" pitchFamily="34" charset="0"/>
              <a:buChar char="•"/>
            </a:pPr>
            <a:r>
              <a:rPr lang="en-US" sz="2400" b="1">
                <a:latin typeface="Calibri"/>
                <a:ea typeface="Calibri"/>
                <a:cs typeface="Calibri"/>
              </a:rPr>
              <a:t>Enrichment with metadata, Storage and dissemination (Cellar team)</a:t>
            </a:r>
          </a:p>
          <a:p>
            <a:pPr marL="285750" indent="-285750">
              <a:spcAft>
                <a:spcPts val="300"/>
              </a:spcAft>
              <a:buFont typeface="Arial" panose="020B0604020202020204" pitchFamily="34" charset="0"/>
              <a:buChar char="•"/>
            </a:pPr>
            <a:r>
              <a:rPr lang="en-US" sz="2400">
                <a:latin typeface="Calibri"/>
                <a:ea typeface="Calibri"/>
                <a:cs typeface="Calibri"/>
              </a:rPr>
              <a:t>Dissemination (EUR-Lex team)</a:t>
            </a:r>
          </a:p>
          <a:p>
            <a:pPr marL="285750" indent="-285750">
              <a:spcAft>
                <a:spcPts val="300"/>
              </a:spcAft>
              <a:buFont typeface="Arial" panose="020B0604020202020204" pitchFamily="34" charset="0"/>
              <a:buChar char="•"/>
            </a:pPr>
            <a:r>
              <a:rPr lang="en-US" sz="2400">
                <a:latin typeface="Calibri" panose="020F0502020204030204" pitchFamily="34" charset="0"/>
                <a:cs typeface="Calibri" panose="020F0502020204030204" pitchFamily="34" charset="0"/>
              </a:rPr>
              <a:t>Innovation AI (AI team)</a:t>
            </a:r>
          </a:p>
          <a:p>
            <a:pPr marL="285750" indent="-285750">
              <a:spcAft>
                <a:spcPts val="300"/>
              </a:spcAft>
              <a:buFont typeface="Arial" panose="020B0604020202020204" pitchFamily="34" charset="0"/>
              <a:buChar char="•"/>
            </a:pPr>
            <a:endParaRPr lang="en-US" sz="1600">
              <a:latin typeface="Calibri" panose="020F0502020204030204" pitchFamily="34" charset="0"/>
              <a:cs typeface="Calibri" panose="020F0502020204030204" pitchFamily="34" charset="0"/>
            </a:endParaRPr>
          </a:p>
          <a:p>
            <a:pPr marL="342900" indent="-342900">
              <a:spcAft>
                <a:spcPts val="300"/>
              </a:spcAft>
              <a:buFont typeface="Wingdings" panose="05000000000000000000" pitchFamily="2" charset="2"/>
              <a:buChar char="è"/>
            </a:pPr>
            <a:r>
              <a:rPr lang="en-US" sz="2400" b="1"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Business support</a:t>
            </a:r>
          </a:p>
          <a:p>
            <a:pPr marL="342900" indent="-342900">
              <a:spcAft>
                <a:spcPts val="300"/>
              </a:spcAft>
              <a:buFont typeface="Wingdings" panose="05000000000000000000" pitchFamily="2" charset="2"/>
              <a:buChar char="è"/>
            </a:pPr>
            <a:r>
              <a:rPr lang="en-US" sz="2400" b="1"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Service Management</a:t>
            </a:r>
          </a:p>
          <a:p>
            <a:pPr marL="342900" indent="-342900">
              <a:spcAft>
                <a:spcPts val="300"/>
              </a:spcAft>
              <a:buFont typeface="Wingdings" panose="05000000000000000000" pitchFamily="2" charset="2"/>
              <a:buChar char="è"/>
            </a:pPr>
            <a:r>
              <a:rPr lang="en-US" sz="2400" b="1"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 Management </a:t>
            </a:r>
          </a:p>
          <a:p>
            <a:pPr marL="342900" indent="-342900">
              <a:spcAft>
                <a:spcPts val="300"/>
              </a:spcAft>
              <a:buFont typeface="Wingdings" panose="05000000000000000000" pitchFamily="2" charset="2"/>
              <a:buChar char="è"/>
            </a:pPr>
            <a:r>
              <a:rPr lang="en-US" sz="2400" b="1"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Project Management</a:t>
            </a:r>
          </a:p>
        </p:txBody>
      </p:sp>
      <p:sp>
        <p:nvSpPr>
          <p:cNvPr id="6" name="TextBox 5">
            <a:extLst>
              <a:ext uri="{FF2B5EF4-FFF2-40B4-BE49-F238E27FC236}">
                <a16:creationId xmlns:a16="http://schemas.microsoft.com/office/drawing/2014/main" id="{9CA6AAA6-B8BC-45B3-97E8-00A471899EF1}"/>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64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13012"/>
            <a:ext cx="11247121" cy="1313815"/>
          </a:xfrm>
        </p:spPr>
        <p:txBody>
          <a:bodyPr/>
          <a:lstStyle/>
          <a:p>
            <a:pPr marL="0" indent="0">
              <a:buNone/>
            </a:pPr>
            <a:r>
              <a:rPr lang="en-IE"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A.2 </a:t>
            </a:r>
            <a:r>
              <a:rPr lang="en-IE" b="1">
                <a:latin typeface="Calibri" panose="020F0502020204030204" pitchFamily="34" charset="0"/>
                <a:cs typeface="Calibri" panose="020F0502020204030204" pitchFamily="34" charset="0"/>
              </a:rPr>
              <a:t>unit</a:t>
            </a:r>
            <a:r>
              <a:rPr lang="el-GR"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IE"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Data Operations and Enrichment Services”</a:t>
            </a:r>
            <a:r>
              <a:rPr lang="en-US" b="1">
                <a:latin typeface="Calibri" panose="020F0502020204030204" pitchFamily="34" charset="0"/>
                <a:cs typeface="Calibri" panose="020F0502020204030204" pitchFamily="34" charset="0"/>
              </a:rPr>
              <a:t> under </a:t>
            </a:r>
            <a:r>
              <a:rPr lang="en-US"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Directorate A “Data, Information and Knowledge Management Services”</a:t>
            </a:r>
          </a:p>
          <a:p>
            <a:pPr marL="0" indent="0">
              <a:buNone/>
            </a:pPr>
            <a:endParaRPr lang="fr-BE">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46C79FD-C571-418B-AB0F-5EE936C85276}" type="slidenum">
              <a:rPr lang="en-GB" smtClean="0">
                <a:latin typeface="Calibri" panose="020F0502020204030204" pitchFamily="34" charset="0"/>
                <a:cs typeface="Calibri" panose="020F0502020204030204" pitchFamily="34" charset="0"/>
              </a:rPr>
              <a:t>8</a:t>
            </a:fld>
            <a:endParaRPr lang="en-GB">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838200" y="457200"/>
            <a:ext cx="10648122" cy="808017"/>
          </a:xfrm>
        </p:spPr>
        <p:txBody>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supports from…</a:t>
            </a:r>
          </a:p>
        </p:txBody>
      </p:sp>
      <p:sp>
        <p:nvSpPr>
          <p:cNvPr id="5" name="Rectangle 4"/>
          <p:cNvSpPr/>
          <p:nvPr/>
        </p:nvSpPr>
        <p:spPr>
          <a:xfrm>
            <a:off x="838200" y="2726827"/>
            <a:ext cx="10948010" cy="869469"/>
          </a:xfrm>
          <a:prstGeom prst="rect">
            <a:avLst/>
          </a:prstGeom>
        </p:spPr>
        <p:txBody>
          <a:bodyPr wrap="square" anchor="t">
            <a:spAutoFit/>
          </a:bodyPr>
          <a:lstStyle/>
          <a:p>
            <a:pPr marL="285750" indent="-285750">
              <a:spcAft>
                <a:spcPts val="300"/>
              </a:spcAft>
              <a:buFont typeface="Arial" panose="020B0604020202020204" pitchFamily="34" charset="0"/>
              <a:buChar char="•"/>
            </a:pPr>
            <a:r>
              <a:rPr lang="fr-BE" sz="2400">
                <a:latin typeface="Calibri" panose="020F0502020204030204" pitchFamily="34" charset="0"/>
                <a:cs typeface="Calibri" panose="020F0502020204030204" pitchFamily="34" charset="0"/>
              </a:rPr>
              <a:t>Monitoring and validation</a:t>
            </a:r>
          </a:p>
          <a:p>
            <a:pPr marL="285750" indent="-285750">
              <a:spcAft>
                <a:spcPts val="300"/>
              </a:spcAft>
              <a:buFont typeface="Arial" panose="020B0604020202020204" pitchFamily="34" charset="0"/>
              <a:buChar char="•"/>
            </a:pPr>
            <a:r>
              <a:rPr lang="en-US" sz="2400">
                <a:latin typeface="Calibri" panose="020F0502020204030204" pitchFamily="34" charset="0"/>
                <a:cs typeface="Calibri" panose="020F0502020204030204" pitchFamily="34" charset="0"/>
              </a:rPr>
              <a:t>Data curation tasks</a:t>
            </a:r>
          </a:p>
        </p:txBody>
      </p:sp>
      <p:sp>
        <p:nvSpPr>
          <p:cNvPr id="6" name="TextBox 5">
            <a:extLst>
              <a:ext uri="{FF2B5EF4-FFF2-40B4-BE49-F238E27FC236}">
                <a16:creationId xmlns:a16="http://schemas.microsoft.com/office/drawing/2014/main" id="{9CA6AAA6-B8BC-45B3-97E8-00A471899EF1}"/>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585E516C-6D11-0D49-C83B-7A030DD6653C}"/>
              </a:ext>
            </a:extLst>
          </p:cNvPr>
          <p:cNvSpPr/>
          <p:nvPr/>
        </p:nvSpPr>
        <p:spPr>
          <a:xfrm>
            <a:off x="838200" y="4392348"/>
            <a:ext cx="10948010" cy="461665"/>
          </a:xfrm>
          <a:prstGeom prst="rect">
            <a:avLst/>
          </a:prstGeom>
        </p:spPr>
        <p:txBody>
          <a:bodyPr wrap="square" anchor="t">
            <a:spAutoFit/>
          </a:bodyPr>
          <a:lstStyle/>
          <a:p>
            <a:pPr>
              <a:spcAft>
                <a:spcPts val="300"/>
              </a:spcAft>
            </a:pPr>
            <a:r>
              <a:rPr lang="fr-BE" sz="2400">
                <a:latin typeface="Calibri" panose="020F0502020204030204" pitchFamily="34" charset="0"/>
                <a:cs typeface="Calibri" panose="020F0502020204030204" pitchFamily="34" charset="0"/>
              </a:rPr>
              <a:t>For </a:t>
            </a:r>
            <a:r>
              <a:rPr lang="fr-BE" sz="2400" err="1">
                <a:latin typeface="Calibri" panose="020F0502020204030204" pitchFamily="34" charset="0"/>
                <a:cs typeface="Calibri" panose="020F0502020204030204" pitchFamily="34" charset="0"/>
              </a:rPr>
              <a:t>any</a:t>
            </a:r>
            <a:r>
              <a:rPr lang="fr-BE" sz="2400">
                <a:latin typeface="Calibri" panose="020F0502020204030204" pitchFamily="34" charset="0"/>
                <a:cs typeface="Calibri" panose="020F0502020204030204" pitchFamily="34" charset="0"/>
              </a:rPr>
              <a:t> questions or </a:t>
            </a:r>
            <a:r>
              <a:rPr lang="fr-BE" sz="2400" err="1">
                <a:latin typeface="Calibri" panose="020F0502020204030204" pitchFamily="34" charset="0"/>
                <a:cs typeface="Calibri" panose="020F0502020204030204" pitchFamily="34" charset="0"/>
              </a:rPr>
              <a:t>need</a:t>
            </a:r>
            <a:r>
              <a:rPr lang="fr-BE" sz="2400">
                <a:latin typeface="Calibri" panose="020F0502020204030204" pitchFamily="34" charset="0"/>
                <a:cs typeface="Calibri" panose="020F0502020204030204" pitchFamily="34" charset="0"/>
              </a:rPr>
              <a:t> </a:t>
            </a:r>
            <a:r>
              <a:rPr lang="fr-BE" sz="2400" err="1">
                <a:latin typeface="Calibri" panose="020F0502020204030204" pitchFamily="34" charset="0"/>
                <a:cs typeface="Calibri" panose="020F0502020204030204" pitchFamily="34" charset="0"/>
              </a:rPr>
              <a:t>related</a:t>
            </a:r>
            <a:r>
              <a:rPr lang="fr-BE" sz="2400">
                <a:latin typeface="Calibri" panose="020F0502020204030204" pitchFamily="34" charset="0"/>
                <a:cs typeface="Calibri" panose="020F0502020204030204" pitchFamily="34" charset="0"/>
              </a:rPr>
              <a:t> to data, </a:t>
            </a:r>
            <a:r>
              <a:rPr lang="fr-BE" sz="2400" err="1">
                <a:latin typeface="Calibri" panose="020F0502020204030204" pitchFamily="34" charset="0"/>
                <a:cs typeface="Calibri" panose="020F0502020204030204" pitchFamily="34" charset="0"/>
              </a:rPr>
              <a:t>please</a:t>
            </a:r>
            <a:r>
              <a:rPr lang="fr-BE" sz="2400">
                <a:latin typeface="Calibri" panose="020F0502020204030204" pitchFamily="34" charset="0"/>
                <a:cs typeface="Calibri" panose="020F0502020204030204" pitchFamily="34" charset="0"/>
              </a:rPr>
              <a:t> </a:t>
            </a:r>
            <a:r>
              <a:rPr lang="fr-BE" sz="2400" err="1">
                <a:latin typeface="Calibri" panose="020F0502020204030204" pitchFamily="34" charset="0"/>
                <a:cs typeface="Calibri" panose="020F0502020204030204" pitchFamily="34" charset="0"/>
              </a:rPr>
              <a:t>address</a:t>
            </a:r>
            <a:r>
              <a:rPr lang="fr-BE" sz="2400">
                <a:latin typeface="Calibri" panose="020F0502020204030204" pitchFamily="34" charset="0"/>
                <a:cs typeface="Calibri" panose="020F0502020204030204" pitchFamily="34" charset="0"/>
              </a:rPr>
              <a:t> to A2!</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398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D0D26-802A-41BC-8F53-3FE7253BA07A}"/>
              </a:ext>
            </a:extLst>
          </p:cNvPr>
          <p:cNvSpPr>
            <a:spLocks noGrp="1"/>
          </p:cNvSpPr>
          <p:nvPr>
            <p:ph type="title"/>
          </p:nvPr>
        </p:nvSpPr>
        <p:spPr>
          <a:xfrm>
            <a:off x="970722" y="482860"/>
            <a:ext cx="10515600" cy="782357"/>
          </a:xfrm>
        </p:spPr>
        <p:txBody>
          <a:bodyPr anchor="b">
            <a:normAutofit/>
          </a:bodyPr>
          <a:lstStyle/>
          <a:p>
            <a:r>
              <a:rPr lang="en-IE"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do we publish?</a:t>
            </a:r>
          </a:p>
        </p:txBody>
      </p:sp>
      <p:pic>
        <p:nvPicPr>
          <p:cNvPr id="4" name="Picture 3" descr="Graphical user interface, text, application, email&#10;&#10;Description automatically generated">
            <a:extLst>
              <a:ext uri="{FF2B5EF4-FFF2-40B4-BE49-F238E27FC236}">
                <a16:creationId xmlns:a16="http://schemas.microsoft.com/office/drawing/2014/main" id="{38671B27-C1CC-4E6B-A41B-4B9432E64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501" y="1595776"/>
            <a:ext cx="2946400" cy="4241800"/>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CC2FB3FD-78A0-42B7-BF8F-12A6ECC31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578" y="1360826"/>
            <a:ext cx="3314700" cy="4476750"/>
          </a:xfrm>
          <a:prstGeom prst="rect">
            <a:avLst/>
          </a:prstGeom>
        </p:spPr>
      </p:pic>
      <p:sp>
        <p:nvSpPr>
          <p:cNvPr id="8" name="Rectangle 7">
            <a:extLst>
              <a:ext uri="{FF2B5EF4-FFF2-40B4-BE49-F238E27FC236}">
                <a16:creationId xmlns:a16="http://schemas.microsoft.com/office/drawing/2014/main" id="{DF28830A-DB59-4273-BE6B-37E6D4E2A247}"/>
              </a:ext>
            </a:extLst>
          </p:cNvPr>
          <p:cNvSpPr/>
          <p:nvPr/>
        </p:nvSpPr>
        <p:spPr>
          <a:xfrm>
            <a:off x="2266122" y="3018182"/>
            <a:ext cx="7050156" cy="1862048"/>
          </a:xfrm>
          <a:prstGeom prst="rect">
            <a:avLst/>
          </a:prstGeom>
          <a:noFill/>
        </p:spPr>
        <p:txBody>
          <a:bodyPr wrap="square" lIns="91440" tIns="45720" rIns="91440" bIns="45720">
            <a:spAutoFit/>
          </a:bodyPr>
          <a:lstStyle/>
          <a:p>
            <a:pPr algn="ctr"/>
            <a:r>
              <a:rPr lang="en-US" sz="115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Content</a:t>
            </a:r>
          </a:p>
        </p:txBody>
      </p:sp>
      <p:sp>
        <p:nvSpPr>
          <p:cNvPr id="7" name="TextBox 6">
            <a:extLst>
              <a:ext uri="{FF2B5EF4-FFF2-40B4-BE49-F238E27FC236}">
                <a16:creationId xmlns:a16="http://schemas.microsoft.com/office/drawing/2014/main" id="{9F46E40D-5AC5-4036-9E61-4E7CC2D79068}"/>
              </a:ext>
            </a:extLst>
          </p:cNvPr>
          <p:cNvSpPr txBox="1"/>
          <p:nvPr/>
        </p:nvSpPr>
        <p:spPr>
          <a:xfrm rot="16200000">
            <a:off x="-776684" y="882293"/>
            <a:ext cx="2018951" cy="369332"/>
          </a:xfrm>
          <a:prstGeom prst="rect">
            <a:avLst/>
          </a:prstGeom>
          <a:noFill/>
        </p:spPr>
        <p:txBody>
          <a:bodyPr wrap="none" rtlCol="0">
            <a:spAutoFit/>
          </a:bodyPr>
          <a:lstStyle/>
          <a:p>
            <a:r>
              <a:rPr lang="en-IE">
                <a:solidFill>
                  <a:schemeClr val="tx1">
                    <a:lumMod val="60000"/>
                    <a:lumOff val="40000"/>
                  </a:schemeClr>
                </a:solidFill>
                <a:latin typeface="Calibri" panose="020F0502020204030204" pitchFamily="34" charset="0"/>
                <a:cs typeface="Calibri" panose="020F0502020204030204" pitchFamily="34" charset="0"/>
              </a:rPr>
              <a:t>Part 1: Introduction</a:t>
            </a:r>
            <a:endParaRPr lang="en-US">
              <a:solidFill>
                <a:schemeClr val="tx1">
                  <a:lumMod val="60000"/>
                  <a:lumOff val="40000"/>
                </a:schemeClr>
              </a:solidFill>
              <a:latin typeface="Calibri" panose="020F0502020204030204" pitchFamily="34" charset="0"/>
              <a:cs typeface="Calibri" panose="020F0502020204030204" pitchFamily="34" charset="0"/>
            </a:endParaRPr>
          </a:p>
        </p:txBody>
      </p:sp>
      <p:sp>
        <p:nvSpPr>
          <p:cNvPr id="9" name="Slide Number Placeholder 2">
            <a:extLst>
              <a:ext uri="{FF2B5EF4-FFF2-40B4-BE49-F238E27FC236}">
                <a16:creationId xmlns:a16="http://schemas.microsoft.com/office/drawing/2014/main" id="{08DBD40E-0E43-426C-97EB-072EC428B1E9}"/>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latin typeface="Calibri" panose="020F0502020204030204" pitchFamily="34" charset="0"/>
                <a:cs typeface="Calibri" panose="020F0502020204030204" pitchFamily="34" charset="0"/>
              </a:rPr>
              <a:t>9</a:t>
            </a:fld>
            <a:endParaRPr lang="en-GB">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A6FF651-3709-C4E5-85ED-6DE339A73897}"/>
              </a:ext>
            </a:extLst>
          </p:cNvPr>
          <p:cNvSpPr txBox="1"/>
          <p:nvPr/>
        </p:nvSpPr>
        <p:spPr>
          <a:xfrm>
            <a:off x="555171" y="2895600"/>
            <a:ext cx="184731" cy="369332"/>
          </a:xfrm>
          <a:prstGeom prst="rect">
            <a:avLst/>
          </a:prstGeom>
          <a:noFill/>
        </p:spPr>
        <p:txBody>
          <a:bodyPr wrap="none" rtlCol="0">
            <a:spAutoFit/>
          </a:bodyPr>
          <a:lstStyle/>
          <a:p>
            <a:endParaRPr lang="en-IE"/>
          </a:p>
        </p:txBody>
      </p:sp>
    </p:spTree>
    <p:extLst>
      <p:ext uri="{BB962C8B-B14F-4D97-AF65-F5344CB8AC3E}">
        <p14:creationId xmlns:p14="http://schemas.microsoft.com/office/powerpoint/2010/main" val="124124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1c9478a-d806-4266-aba0-a353b3761f36" xsi:nil="true"/>
    <SharedWithUsers xmlns="51c9478a-d806-4266-aba0-a353b3761f36">
      <UserInfo>
        <DisplayName>BOUNTOURI Vasiliki (OP)</DisplayName>
        <AccountId>534</AccountId>
        <AccountType/>
      </UserInfo>
      <UserInfo>
        <DisplayName>VUJASINOVIC Marko (OP-EXT)</DisplayName>
        <AccountId>680</AccountId>
        <AccountType/>
      </UserInfo>
      <UserInfo>
        <DisplayName>FELIACHI Abdelfettah (OP-EXT)</DisplayName>
        <AccountId>657</AccountId>
        <AccountType/>
      </UserInfo>
    </SharedWithUsers>
    <lcf76f155ced4ddcb4097134ff3c332f xmlns="a517c953-cf33-4492-b086-66309312f72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2140E0B04F1342A01DE84B31DE065E" ma:contentTypeVersion="17" ma:contentTypeDescription="Create a new document." ma:contentTypeScope="" ma:versionID="0f6e28f1e8572bc8549ff32b0419cae8">
  <xsd:schema xmlns:xsd="http://www.w3.org/2001/XMLSchema" xmlns:xs="http://www.w3.org/2001/XMLSchema" xmlns:p="http://schemas.microsoft.com/office/2006/metadata/properties" xmlns:ns2="a517c953-cf33-4492-b086-66309312f726" xmlns:ns3="51c9478a-d806-4266-aba0-a353b3761f36" targetNamespace="http://schemas.microsoft.com/office/2006/metadata/properties" ma:root="true" ma:fieldsID="c88b49f6bafeba0fa537763f5b220f14" ns2:_="" ns3:_="">
    <xsd:import namespace="a517c953-cf33-4492-b086-66309312f726"/>
    <xsd:import namespace="51c9478a-d806-4266-aba0-a353b3761f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7c953-cf33-4492-b086-66309312f7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c9478a-d806-4266-aba0-a353b3761f3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70586bb-ed31-48bf-ae46-321c9465397b}" ma:internalName="TaxCatchAll" ma:showField="CatchAllData" ma:web="51c9478a-d806-4266-aba0-a353b3761f3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DBE912-2ADF-42E3-B915-5BA1E4158995}">
  <ds:schemaRefs>
    <ds:schemaRef ds:uri="http://schemas.microsoft.com/sharepoint/v3/contenttype/forms"/>
  </ds:schemaRefs>
</ds:datastoreItem>
</file>

<file path=customXml/itemProps2.xml><?xml version="1.0" encoding="utf-8"?>
<ds:datastoreItem xmlns:ds="http://schemas.openxmlformats.org/officeDocument/2006/customXml" ds:itemID="{4B2CCCBC-47C0-49A2-8193-DDC48976EA9A}">
  <ds:schemaRefs>
    <ds:schemaRef ds:uri="51c9478a-d806-4266-aba0-a353b3761f36"/>
    <ds:schemaRef ds:uri="a517c953-cf33-4492-b086-66309312f7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9D5B0E-E4F9-44A9-B44B-5B997491A620}">
  <ds:schemaRefs>
    <ds:schemaRef ds:uri="51c9478a-d806-4266-aba0-a353b3761f36"/>
    <ds:schemaRef ds:uri="a517c953-cf33-4492-b086-66309312f7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4343</Words>
  <Application>Microsoft Office PowerPoint</Application>
  <PresentationFormat>Widescreen</PresentationFormat>
  <Paragraphs>789</Paragraphs>
  <Slides>67</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Courier New</vt:lpstr>
      <vt:lpstr>Segoe UI</vt:lpstr>
      <vt:lpstr>var(--fontFamilyCustomFont900, var(--fontFamilyBase))</vt:lpstr>
      <vt:lpstr>Wingdings</vt:lpstr>
      <vt:lpstr>Office Theme</vt:lpstr>
      <vt:lpstr>Cellar The Common Data Repository of the Publications Office</vt:lpstr>
      <vt:lpstr>Agenda of the training</vt:lpstr>
      <vt:lpstr>Who are the trainers? </vt:lpstr>
      <vt:lpstr>Acronyms</vt:lpstr>
      <vt:lpstr>PowerPoint Presentation</vt:lpstr>
      <vt:lpstr>Publications Office of the European Union (OP)</vt:lpstr>
      <vt:lpstr>About us</vt:lpstr>
      <vt:lpstr>With supports from…</vt:lpstr>
      <vt:lpstr>What do we publish?</vt:lpstr>
      <vt:lpstr>What do we publish?</vt:lpstr>
      <vt:lpstr>What do we publish?</vt:lpstr>
      <vt:lpstr>What do we publish?</vt:lpstr>
      <vt:lpstr>What do we publish?</vt:lpstr>
      <vt:lpstr>PowerPoint Presentation</vt:lpstr>
      <vt:lpstr>Cellar: OP’s central data repository</vt:lpstr>
      <vt:lpstr>Why Cellar exists?</vt:lpstr>
      <vt:lpstr>What knowledge does Cellar stores that users can access?</vt:lpstr>
      <vt:lpstr>Who is using Cellar for access and how?</vt:lpstr>
      <vt:lpstr>External clients – (re)Users</vt:lpstr>
      <vt:lpstr>PowerPoint Presentation</vt:lpstr>
      <vt:lpstr>Where is the Cellar ecosystem in the publication process?</vt:lpstr>
      <vt:lpstr>Main Dataflows </vt:lpstr>
      <vt:lpstr>METS packages</vt:lpstr>
      <vt:lpstr>Cellar data ingestion flow</vt:lpstr>
      <vt:lpstr>Cellar data ingestion flow</vt:lpstr>
      <vt:lpstr>Cellar data ingestion flow</vt:lpstr>
      <vt:lpstr>Cellar data ingestion flow</vt:lpstr>
      <vt:lpstr>Cellar data ingestion flow</vt:lpstr>
      <vt:lpstr>Cellar data ingestion flow</vt:lpstr>
      <vt:lpstr>Cellar data ingestion flow</vt:lpstr>
      <vt:lpstr>Inference</vt:lpstr>
      <vt:lpstr>Dissemination: How can you use Cellar’s data?</vt:lpstr>
      <vt:lpstr>Cellar’s ecosystem architecture</vt:lpstr>
      <vt:lpstr>Additional features</vt:lpstr>
      <vt:lpstr>Additional capabilities </vt:lpstr>
      <vt:lpstr>PowerPoint Presentation</vt:lpstr>
      <vt:lpstr>Number of publications in Cellar per collection (jan 2025)</vt:lpstr>
      <vt:lpstr>Cellar’s ingestion statistics</vt:lpstr>
      <vt:lpstr>Distribution of API requests per file type</vt:lpstr>
      <vt:lpstr>Magnitude of Cellar’s dissemination</vt:lpstr>
      <vt:lpstr>Magnitude of data in Cellar (January 2025)</vt:lpstr>
      <vt:lpstr>Cellar vs. other Linked Open Data repositories</vt:lpstr>
      <vt:lpstr>PowerPoint Presentation</vt:lpstr>
      <vt:lpstr>PowerPoint Presentation</vt:lpstr>
      <vt:lpstr>PowerPoint Presentation</vt:lpstr>
      <vt:lpstr>Our Data are FAIR</vt:lpstr>
      <vt:lpstr>Our data are linked by default</vt:lpstr>
      <vt:lpstr>Data layers in Cellar</vt:lpstr>
      <vt:lpstr>Metadata are represented as triples</vt:lpstr>
      <vt:lpstr>WEMI</vt:lpstr>
      <vt:lpstr>Three WEMI hierarchies in Cellar</vt:lpstr>
      <vt:lpstr>Cellar’s resource identifiers (URI)</vt:lpstr>
      <vt:lpstr>Cellar’s resource identifiers (URI)</vt:lpstr>
      <vt:lpstr>PowerPoint Presentation</vt:lpstr>
      <vt:lpstr>Value from using our services</vt:lpstr>
      <vt:lpstr>Cellar added values</vt:lpstr>
      <vt:lpstr>Cellar added values</vt:lpstr>
      <vt:lpstr>Cellar added values</vt:lpstr>
      <vt:lpstr>Cellar added values</vt:lpstr>
      <vt:lpstr>Save on...</vt:lpstr>
      <vt:lpstr>Cellar team achievements (2024)</vt:lpstr>
      <vt:lpstr>Cellar team achievements (2024)</vt:lpstr>
      <vt:lpstr>Future Cellar features</vt:lpstr>
      <vt:lpstr>Interested in using Cellar services?</vt:lpstr>
      <vt:lpstr>Interested in using Cellar services?</vt:lpstr>
      <vt:lpstr>Next session: 30th January 2025</vt:lpstr>
      <vt:lpstr>Thank you! - Q&amp;A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Cellar</dc:title>
  <dc:creator>BOUNTOURI Vasiliki (OP)</dc:creator>
  <cp:keywords/>
  <cp:lastModifiedBy>GAILLARD Emmanuelle (OP)</cp:lastModifiedBy>
  <cp:revision>2</cp:revision>
  <dcterms:created xsi:type="dcterms:W3CDTF">2020-12-17T08:37:18Z</dcterms:created>
  <dcterms:modified xsi:type="dcterms:W3CDTF">2025-01-23T11:10:22Z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0x010100062140E0B04F1342A01DE84B31DE065E</vt:lpwstr>
  </property>
  <property fmtid="{D5CDD505-2E9C-101B-9397-08002B2CF9AE}" pid="3" name="Unit_Directorates_tax">
    <vt:lpwstr/>
  </property>
  <property fmtid="{D5CDD505-2E9C-101B-9397-08002B2CF9AE}" pid="4" name="Applicable_To0Tax">
    <vt:lpwstr/>
  </property>
  <property fmtid="{D5CDD505-2E9C-101B-9397-08002B2CF9AE}" pid="5" name="Applicable_ToTax">
    <vt:lpwstr/>
  </property>
  <property fmtid="{D5CDD505-2E9C-101B-9397-08002B2CF9AE}" pid="6" name="MSIP_Label_6bd9ddd1-4d20-43f6-abfa-fc3c07406f94_Enabled">
    <vt:lpwstr>true</vt:lpwstr>
  </property>
  <property fmtid="{D5CDD505-2E9C-101B-9397-08002B2CF9AE}" pid="7" name="MSIP_Label_6bd9ddd1-4d20-43f6-abfa-fc3c07406f94_SetDate">
    <vt:lpwstr>2022-09-20T11:46:56Z</vt:lpwstr>
  </property>
  <property fmtid="{D5CDD505-2E9C-101B-9397-08002B2CF9AE}" pid="8" name="MSIP_Label_6bd9ddd1-4d20-43f6-abfa-fc3c07406f94_Method">
    <vt:lpwstr>Standard</vt:lpwstr>
  </property>
  <property fmtid="{D5CDD505-2E9C-101B-9397-08002B2CF9AE}" pid="9" name="MSIP_Label_6bd9ddd1-4d20-43f6-abfa-fc3c07406f94_Name">
    <vt:lpwstr>Commission Use</vt:lpwstr>
  </property>
  <property fmtid="{D5CDD505-2E9C-101B-9397-08002B2CF9AE}" pid="10" name="MSIP_Label_6bd9ddd1-4d20-43f6-abfa-fc3c07406f94_SiteId">
    <vt:lpwstr>b24c8b06-522c-46fe-9080-70926f8dddb1</vt:lpwstr>
  </property>
  <property fmtid="{D5CDD505-2E9C-101B-9397-08002B2CF9AE}" pid="11" name="MSIP_Label_6bd9ddd1-4d20-43f6-abfa-fc3c07406f94_ActionId">
    <vt:lpwstr>300aaecd-fdad-4a9e-bbb2-17147aaae0c0</vt:lpwstr>
  </property>
  <property fmtid="{D5CDD505-2E9C-101B-9397-08002B2CF9AE}" pid="12" name="MSIP_Label_6bd9ddd1-4d20-43f6-abfa-fc3c07406f94_ContentBits">
    <vt:lpwstr>0</vt:lpwstr>
  </property>
  <property fmtid="{D5CDD505-2E9C-101B-9397-08002B2CF9AE}" pid="13" name="MediaServiceImageTags">
    <vt:lpwstr/>
  </property>
</Properties>
</file>